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4052" r:id="rId2"/>
  </p:sldMasterIdLst>
  <p:notesMasterIdLst>
    <p:notesMasterId r:id="rId42"/>
  </p:notesMasterIdLst>
  <p:handoutMasterIdLst>
    <p:handoutMasterId r:id="rId43"/>
  </p:handoutMasterIdLst>
  <p:sldIdLst>
    <p:sldId id="256" r:id="rId3"/>
    <p:sldId id="825" r:id="rId4"/>
    <p:sldId id="827" r:id="rId5"/>
    <p:sldId id="828" r:id="rId6"/>
    <p:sldId id="829" r:id="rId7"/>
    <p:sldId id="861" r:id="rId8"/>
    <p:sldId id="863" r:id="rId9"/>
    <p:sldId id="862" r:id="rId10"/>
    <p:sldId id="866" r:id="rId11"/>
    <p:sldId id="864" r:id="rId12"/>
    <p:sldId id="865" r:id="rId13"/>
    <p:sldId id="818" r:id="rId14"/>
    <p:sldId id="868" r:id="rId15"/>
    <p:sldId id="710" r:id="rId16"/>
    <p:sldId id="857" r:id="rId17"/>
    <p:sldId id="830" r:id="rId18"/>
    <p:sldId id="832" r:id="rId19"/>
    <p:sldId id="833" r:id="rId20"/>
    <p:sldId id="834" r:id="rId21"/>
    <p:sldId id="835" r:id="rId22"/>
    <p:sldId id="836" r:id="rId23"/>
    <p:sldId id="837" r:id="rId24"/>
    <p:sldId id="838" r:id="rId25"/>
    <p:sldId id="839" r:id="rId26"/>
    <p:sldId id="840" r:id="rId27"/>
    <p:sldId id="841" r:id="rId28"/>
    <p:sldId id="842" r:id="rId29"/>
    <p:sldId id="831" r:id="rId30"/>
    <p:sldId id="843" r:id="rId31"/>
    <p:sldId id="844" r:id="rId32"/>
    <p:sldId id="845" r:id="rId33"/>
    <p:sldId id="851" r:id="rId34"/>
    <p:sldId id="850" r:id="rId35"/>
    <p:sldId id="847" r:id="rId36"/>
    <p:sldId id="849" r:id="rId37"/>
    <p:sldId id="848" r:id="rId38"/>
    <p:sldId id="846" r:id="rId39"/>
    <p:sldId id="852" r:id="rId40"/>
    <p:sldId id="867" r:id="rId41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B2B2B2"/>
    <a:srgbClr val="FFFF00"/>
    <a:srgbClr val="336699"/>
    <a:srgbClr val="0099CC"/>
    <a:srgbClr val="99CC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A3F9A-9C3D-A24D-BB4D-CF87C6E13EFE}" v="4" dt="2023-05-04T08:42:39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95909" autoAdjust="0"/>
  </p:normalViewPr>
  <p:slideViewPr>
    <p:cSldViewPr>
      <p:cViewPr varScale="1">
        <p:scale>
          <a:sx n="109" d="100"/>
          <a:sy n="109" d="100"/>
        </p:scale>
        <p:origin x="1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no Omar BARRY" userId="aac3541fb707f522" providerId="LiveId" clId="{29DA3F9A-9C3D-A24D-BB4D-CF87C6E13EFE}"/>
    <pc:docChg chg="modSld">
      <pc:chgData name="Cherno Omar BARRY" userId="aac3541fb707f522" providerId="LiveId" clId="{29DA3F9A-9C3D-A24D-BB4D-CF87C6E13EFE}" dt="2023-05-04T08:42:39.402" v="3"/>
      <pc:docMkLst>
        <pc:docMk/>
      </pc:docMkLst>
      <pc:sldChg chg="modSp">
        <pc:chgData name="Cherno Omar BARRY" userId="aac3541fb707f522" providerId="LiveId" clId="{29DA3F9A-9C3D-A24D-BB4D-CF87C6E13EFE}" dt="2023-05-04T08:42:39.402" v="3"/>
        <pc:sldMkLst>
          <pc:docMk/>
          <pc:sldMk cId="0" sldId="863"/>
        </pc:sldMkLst>
        <pc:graphicFrameChg chg="mod">
          <ac:chgData name="Cherno Omar BARRY" userId="aac3541fb707f522" providerId="LiveId" clId="{29DA3F9A-9C3D-A24D-BB4D-CF87C6E13EFE}" dt="2023-05-04T08:42:39.402" v="3"/>
          <ac:graphicFrameMkLst>
            <pc:docMk/>
            <pc:sldMk cId="0" sldId="863"/>
            <ac:graphicFrameMk id="24583" creationId="{B684720E-4E6E-FD95-1B1D-A507CDD9CFA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>
            <a:extLst>
              <a:ext uri="{FF2B5EF4-FFF2-40B4-BE49-F238E27FC236}">
                <a16:creationId xmlns:a16="http://schemas.microsoft.com/office/drawing/2014/main" id="{A74C2FC9-3269-C25A-A79A-8EDC4A5F0C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3" tIns="42606" rIns="85213" bIns="42606" numCol="1" anchor="t" anchorCtr="0" compatLnSpc="1">
            <a:prstTxWarp prst="textNoShape">
              <a:avLst/>
            </a:prstTxWarp>
          </a:bodyPr>
          <a:lstStyle>
            <a:lvl1pPr defTabSz="852488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CB1E3268-CEC3-3CDA-4457-712837A7162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3" tIns="42606" rIns="85213" bIns="42606" numCol="1" anchor="t" anchorCtr="0" compatLnSpc="1">
            <a:prstTxWarp prst="textNoShape">
              <a:avLst/>
            </a:prstTxWarp>
          </a:bodyPr>
          <a:lstStyle>
            <a:lvl1pPr algn="r" defTabSz="852488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fld id="{0F64A888-D541-4AE2-8C9A-46E0F38B59D5}" type="datetime1">
              <a:rPr lang="en-US"/>
              <a:pPr>
                <a:defRPr/>
              </a:pPr>
              <a:t>5/4/23</a:t>
            </a:fld>
            <a:endParaRPr lang="en-US"/>
          </a:p>
        </p:txBody>
      </p:sp>
      <p:sp>
        <p:nvSpPr>
          <p:cNvPr id="328708" name="Rectangle 4">
            <a:extLst>
              <a:ext uri="{FF2B5EF4-FFF2-40B4-BE49-F238E27FC236}">
                <a16:creationId xmlns:a16="http://schemas.microsoft.com/office/drawing/2014/main" id="{68FEB383-2449-0421-0F5E-39CF4636968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3" tIns="42606" rIns="85213" bIns="42606" numCol="1" anchor="b" anchorCtr="0" compatLnSpc="1">
            <a:prstTxWarp prst="textNoShape">
              <a:avLst/>
            </a:prstTxWarp>
          </a:bodyPr>
          <a:lstStyle>
            <a:lvl1pPr defTabSz="852488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>
            <a:extLst>
              <a:ext uri="{FF2B5EF4-FFF2-40B4-BE49-F238E27FC236}">
                <a16:creationId xmlns:a16="http://schemas.microsoft.com/office/drawing/2014/main" id="{CB135DC4-5E18-FC28-6495-ED9415A6D49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213" tIns="42606" rIns="85213" bIns="42606" numCol="1" anchor="b" anchorCtr="0" compatLnSpc="1">
            <a:prstTxWarp prst="textNoShape">
              <a:avLst/>
            </a:prstTxWarp>
          </a:bodyPr>
          <a:lstStyle>
            <a:lvl1pPr algn="r" defTabSz="852488" eaLnBrk="1" hangingPunct="1">
              <a:defRPr sz="1100"/>
            </a:lvl1pPr>
          </a:lstStyle>
          <a:p>
            <a:pPr>
              <a:defRPr/>
            </a:pPr>
            <a:fld id="{60F2C53A-C8FA-4486-906A-DE2D29E23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EAD7FB6-2EFA-600A-C442-B6C13D23FF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0127EAF-109D-8B23-B66A-3F32D2C88C8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C2FC871-D6FC-4929-9A93-2932618601AF}" type="datetime1">
              <a:rPr lang="en-US"/>
              <a:pPr>
                <a:defRPr/>
              </a:pPr>
              <a:t>5/4/23</a:t>
            </a:fld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8C5E7518-3C3E-0B3D-AEAA-E312F3495B3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57763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295FC04-013C-6932-4E07-2355B79044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639939D-FF7B-212F-959B-001B2D722C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526632D-8EEF-1FBE-74A1-30D2FE9FD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fld id="{B82D0224-B4F2-4631-968A-6F8F213D9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BF39853F-B039-DB1B-8092-0C549B06A09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6E7326-81F4-482A-A095-A3E38186B015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7BD0211E-0880-A948-F1AC-32370CDAC5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E4DEF8-CC18-4975-B3D4-83A7EB7ECCB3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1409FAA7-4BEA-06AE-3C42-97A1FB066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A1E7400B-7717-80B9-83FF-7A8942792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B117D8DD-A6CE-4153-ABC6-8D5E69C572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DE1D30D-E6D8-5CC0-45D8-FAF0FA3DE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31748" name="Date Placeholder 3">
            <a:extLst>
              <a:ext uri="{FF2B5EF4-FFF2-40B4-BE49-F238E27FC236}">
                <a16:creationId xmlns:a16="http://schemas.microsoft.com/office/drawing/2014/main" id="{44231DB2-1EAB-FB6B-6449-B75AA4B862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DA6A93-AC57-4197-A157-8206F6F881DE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A32A20FE-0FFD-1874-5F03-09B5524C3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88DA16-26C1-4DC2-B881-FE33F294D5C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47463F4-52F3-6F87-9319-0A9A7FA7A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9C5A9C6-0630-4CAF-B313-C789C2E80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33796" name="Date Placeholder 3">
            <a:extLst>
              <a:ext uri="{FF2B5EF4-FFF2-40B4-BE49-F238E27FC236}">
                <a16:creationId xmlns:a16="http://schemas.microsoft.com/office/drawing/2014/main" id="{BEC6F318-E2DC-BCDD-F052-D6C8D9BFDB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21F935-B29D-4E7E-A4F4-41849B027BC4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9FF1639B-7D0F-00FD-DF9C-147E61B63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A9078F-62E9-456A-A4D9-D9A7767327ED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212DD01B-6349-F13B-0C5D-71947BCA1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AEEA85F8-DAA6-3BDC-85A0-C36DE55C5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35844" name="Date Placeholder 3">
            <a:extLst>
              <a:ext uri="{FF2B5EF4-FFF2-40B4-BE49-F238E27FC236}">
                <a16:creationId xmlns:a16="http://schemas.microsoft.com/office/drawing/2014/main" id="{4336CB50-6097-A8F5-E029-6576D64AE2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5DC662-95A3-4DC4-A76A-135E4751566F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35845" name="Slide Number Placeholder 4">
            <a:extLst>
              <a:ext uri="{FF2B5EF4-FFF2-40B4-BE49-F238E27FC236}">
                <a16:creationId xmlns:a16="http://schemas.microsoft.com/office/drawing/2014/main" id="{C17CD064-16FB-3406-822B-6AA245E6F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767840-2189-4918-934D-87791DE45BBD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A23EE36F-9925-0686-D342-0AF281BE5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90CFA22A-E1E3-1540-F22D-7078372A4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37892" name="Date Placeholder 3">
            <a:extLst>
              <a:ext uri="{FF2B5EF4-FFF2-40B4-BE49-F238E27FC236}">
                <a16:creationId xmlns:a16="http://schemas.microsoft.com/office/drawing/2014/main" id="{83846B16-DA45-65BE-B5F0-81C5F89FB0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AC43E3-E419-47D6-B68A-55F4513954B4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6992528C-978F-DEC2-8E00-D26068BE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99A616-5898-49C2-8D1F-AA91B81CBA14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98F1AF2B-8015-CEE5-069E-7974441F26A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E74331-7A09-4758-8478-A4C986A90C66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39939" name="Rectangle 7">
            <a:extLst>
              <a:ext uri="{FF2B5EF4-FFF2-40B4-BE49-F238E27FC236}">
                <a16:creationId xmlns:a16="http://schemas.microsoft.com/office/drawing/2014/main" id="{A302AE83-69E0-F8A1-ED17-E4314AA3D3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802A7D-8C1D-4EA5-9F18-4E7E82CE5EC6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3D6DED6C-5752-ECB3-558B-47A8650372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5EA29957-0860-525F-F1C3-6D9085578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6665BE1B-2EAC-AF20-9A6D-27476D1F6A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ABB760-CBC1-4912-A981-E6DD9101665B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41987" name="Rectangle 7">
            <a:extLst>
              <a:ext uri="{FF2B5EF4-FFF2-40B4-BE49-F238E27FC236}">
                <a16:creationId xmlns:a16="http://schemas.microsoft.com/office/drawing/2014/main" id="{53417953-C254-3183-C41D-E136E2F112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1C868E-F5B0-4BCA-8706-D683E38D4595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5804F9DE-6DF0-4A11-1668-DB00747C1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792AB199-AC30-7900-2596-96363FA46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DB327884-7626-E96B-BCCA-CBBF0ED38F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61973978-A750-B166-B20A-6EB8F7B89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44036" name="Date Placeholder 3">
            <a:extLst>
              <a:ext uri="{FF2B5EF4-FFF2-40B4-BE49-F238E27FC236}">
                <a16:creationId xmlns:a16="http://schemas.microsoft.com/office/drawing/2014/main" id="{54E4AA51-D2CB-0833-3F2D-8ECE76FFAC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822983-8C19-43E1-843A-5EF8590ED456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C9974444-C578-3385-6B75-BC7B8DF42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E8A79A-1FAB-49C2-8E27-F9CDCB723EAA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96446885-C3FC-8138-CBE9-EE346DE22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CF2E90EF-17C0-8DE8-8ABB-DF9B78A01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46084" name="Date Placeholder 3">
            <a:extLst>
              <a:ext uri="{FF2B5EF4-FFF2-40B4-BE49-F238E27FC236}">
                <a16:creationId xmlns:a16="http://schemas.microsoft.com/office/drawing/2014/main" id="{835A1742-8A49-DB0D-2A6F-108E1CA2C7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A45208-3722-43D4-A96B-31E525A9844C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46085" name="Slide Number Placeholder 4">
            <a:extLst>
              <a:ext uri="{FF2B5EF4-FFF2-40B4-BE49-F238E27FC236}">
                <a16:creationId xmlns:a16="http://schemas.microsoft.com/office/drawing/2014/main" id="{B3EDA66D-4FDD-705A-83EA-04D457934B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28A7D1-2744-4DB9-AF81-9AEF134D765A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487F82D8-1AFD-F067-970B-61E9302BC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8DDDB358-65E0-3928-36BE-761F8AA61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48132" name="Date Placeholder 3">
            <a:extLst>
              <a:ext uri="{FF2B5EF4-FFF2-40B4-BE49-F238E27FC236}">
                <a16:creationId xmlns:a16="http://schemas.microsoft.com/office/drawing/2014/main" id="{59F3FCC2-BE4B-BE8E-DC85-20A22313FA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44DBDA-788A-4FCF-811E-ADB8CB5F23E4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48133" name="Slide Number Placeholder 4">
            <a:extLst>
              <a:ext uri="{FF2B5EF4-FFF2-40B4-BE49-F238E27FC236}">
                <a16:creationId xmlns:a16="http://schemas.microsoft.com/office/drawing/2014/main" id="{D0A95D81-F59B-3362-F0DD-1C65A7898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C7E94A-451E-4A68-9F86-445C0B9A54B8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E2DFC6D1-8AB3-FBBA-AC1F-B0E93702E6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ACEBF64D-F4D2-EE41-A968-AA8CBAA99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50180" name="Date Placeholder 3">
            <a:extLst>
              <a:ext uri="{FF2B5EF4-FFF2-40B4-BE49-F238E27FC236}">
                <a16:creationId xmlns:a16="http://schemas.microsoft.com/office/drawing/2014/main" id="{32C0E54C-2879-F5D7-064A-895EC13DFB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34CAB7-C490-4042-8D9B-BB99240483C2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50181" name="Slide Number Placeholder 4">
            <a:extLst>
              <a:ext uri="{FF2B5EF4-FFF2-40B4-BE49-F238E27FC236}">
                <a16:creationId xmlns:a16="http://schemas.microsoft.com/office/drawing/2014/main" id="{2F81FAD2-A87F-0789-9E52-D897B4F80B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B49AA8-2169-464C-B55E-65F2633D9338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2810ED8D-CDC6-C14E-D6F4-B4E0C3FBA7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36726F-FEBE-4A7E-9A8E-F7B22F4B3EB3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7F60B6B6-68D3-CFED-942F-182463CE2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12D6B6-1E82-4B76-BE79-B1BC3BEA8C48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0F719523-35C5-F05E-8530-38FBE42340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CF717EB3-8135-C02F-6EE9-B1EE3CB71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EF0DEC46-1901-1746-2F28-F094C8E9AE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5ECCEA61-5F9A-E992-FBA1-D0F24E456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52228" name="Date Placeholder 3">
            <a:extLst>
              <a:ext uri="{FF2B5EF4-FFF2-40B4-BE49-F238E27FC236}">
                <a16:creationId xmlns:a16="http://schemas.microsoft.com/office/drawing/2014/main" id="{38C20824-6377-CE8A-1B05-64776C4FCC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D94498-A479-4688-90A7-F4E53F27E3EA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52229" name="Slide Number Placeholder 4">
            <a:extLst>
              <a:ext uri="{FF2B5EF4-FFF2-40B4-BE49-F238E27FC236}">
                <a16:creationId xmlns:a16="http://schemas.microsoft.com/office/drawing/2014/main" id="{0DB3C956-0658-E60D-2F3B-E62EC0B36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C4E868-C953-444D-BECC-7816A6E0000F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D97A08E1-02FE-9008-BB97-ACDEB5838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B33ECA0E-C2E7-3910-4521-9EE4B9FAB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54276" name="Date Placeholder 3">
            <a:extLst>
              <a:ext uri="{FF2B5EF4-FFF2-40B4-BE49-F238E27FC236}">
                <a16:creationId xmlns:a16="http://schemas.microsoft.com/office/drawing/2014/main" id="{036A1BD6-F24E-4BC5-E0B4-5E886FB904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0C462D-ABD3-4A0A-9BCC-85B5CECCFD90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54277" name="Slide Number Placeholder 4">
            <a:extLst>
              <a:ext uri="{FF2B5EF4-FFF2-40B4-BE49-F238E27FC236}">
                <a16:creationId xmlns:a16="http://schemas.microsoft.com/office/drawing/2014/main" id="{A1B893A7-7BAE-AF77-93B6-9AE588BD71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C5D51E-9B63-4FD4-9488-B63584D00363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8991331A-CAAF-BA46-1F8A-EE0FBB9F9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E2E353D4-2457-B7E8-9B16-2AE03689A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56324" name="Date Placeholder 3">
            <a:extLst>
              <a:ext uri="{FF2B5EF4-FFF2-40B4-BE49-F238E27FC236}">
                <a16:creationId xmlns:a16="http://schemas.microsoft.com/office/drawing/2014/main" id="{03D77F75-8BE1-15BB-366B-978816C8D3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28B251-26ED-4C23-A79B-E93008A55F19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56325" name="Slide Number Placeholder 4">
            <a:extLst>
              <a:ext uri="{FF2B5EF4-FFF2-40B4-BE49-F238E27FC236}">
                <a16:creationId xmlns:a16="http://schemas.microsoft.com/office/drawing/2014/main" id="{4F8A80B3-C091-E26C-5EBD-D9D97B42F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E760A2-987F-44CE-BD3C-24EC818F92B6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968D75D7-5A30-A680-A00C-91311E0F35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8514FD90-5056-8411-69D8-2CCD5B657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58372" name="Date Placeholder 3">
            <a:extLst>
              <a:ext uri="{FF2B5EF4-FFF2-40B4-BE49-F238E27FC236}">
                <a16:creationId xmlns:a16="http://schemas.microsoft.com/office/drawing/2014/main" id="{5079D85B-D2BD-4472-9247-A6C685A593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A3142B-FCC6-426C-B8ED-6D2799AAB1B8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58373" name="Slide Number Placeholder 4">
            <a:extLst>
              <a:ext uri="{FF2B5EF4-FFF2-40B4-BE49-F238E27FC236}">
                <a16:creationId xmlns:a16="http://schemas.microsoft.com/office/drawing/2014/main" id="{BE37B62E-E940-F48F-9335-BD2BD4B45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3B6760-9F4E-4DAE-A07F-7B9FEAE02436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435AD6AE-EE4E-EB5C-C8DF-E2286826A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DD540FC7-A4F9-631F-86CC-C189B46E3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60420" name="Date Placeholder 3">
            <a:extLst>
              <a:ext uri="{FF2B5EF4-FFF2-40B4-BE49-F238E27FC236}">
                <a16:creationId xmlns:a16="http://schemas.microsoft.com/office/drawing/2014/main" id="{1FF7E8CE-EC7A-4D78-E8D7-AD17372CAB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EA1826-6C8E-4175-856A-002091D51EBB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60421" name="Slide Number Placeholder 4">
            <a:extLst>
              <a:ext uri="{FF2B5EF4-FFF2-40B4-BE49-F238E27FC236}">
                <a16:creationId xmlns:a16="http://schemas.microsoft.com/office/drawing/2014/main" id="{B7CE1A4B-9EFD-4C35-101F-CE23A050E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A6BE5A-21EA-4474-8286-41EF35C446E5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205BF43C-B421-366F-E260-072CF342DD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BC70A0E7-8E27-0A62-7DCC-FD0A012F7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62468" name="Date Placeholder 3">
            <a:extLst>
              <a:ext uri="{FF2B5EF4-FFF2-40B4-BE49-F238E27FC236}">
                <a16:creationId xmlns:a16="http://schemas.microsoft.com/office/drawing/2014/main" id="{2CB6B2AC-3B29-3377-CBC7-B6F2E86C5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9416AA-DAF2-4547-8AEF-22CFEB168B54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62469" name="Slide Number Placeholder 4">
            <a:extLst>
              <a:ext uri="{FF2B5EF4-FFF2-40B4-BE49-F238E27FC236}">
                <a16:creationId xmlns:a16="http://schemas.microsoft.com/office/drawing/2014/main" id="{83531ACC-0F8F-3854-1661-204FE610E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DDA220-A7F4-47AB-B40D-625F950BBBED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1145EAEB-6EAF-CBED-179E-B690C910A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340E1604-976B-266F-A37A-3AC51F22D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64516" name="Date Placeholder 3">
            <a:extLst>
              <a:ext uri="{FF2B5EF4-FFF2-40B4-BE49-F238E27FC236}">
                <a16:creationId xmlns:a16="http://schemas.microsoft.com/office/drawing/2014/main" id="{A584C47F-DFE2-7F2B-4436-BB6C05A31B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72B5DB-73A6-4791-9C6D-E66D0194E8EC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64517" name="Slide Number Placeholder 4">
            <a:extLst>
              <a:ext uri="{FF2B5EF4-FFF2-40B4-BE49-F238E27FC236}">
                <a16:creationId xmlns:a16="http://schemas.microsoft.com/office/drawing/2014/main" id="{1D8C2C46-3236-26EC-E18F-F4C93540E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1D9E09-0F06-4EDA-89E1-C369CB1A9EA2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A99BB628-E0AE-A934-7EAE-939D28F93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D01C2310-021B-CCFA-D4CB-640C5F1DB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66564" name="Date Placeholder 3">
            <a:extLst>
              <a:ext uri="{FF2B5EF4-FFF2-40B4-BE49-F238E27FC236}">
                <a16:creationId xmlns:a16="http://schemas.microsoft.com/office/drawing/2014/main" id="{F6FC9530-B336-BC95-65D9-DBED0AD516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BE6B3A-A0B0-469A-B1F0-CE8B1CC353E3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66565" name="Slide Number Placeholder 4">
            <a:extLst>
              <a:ext uri="{FF2B5EF4-FFF2-40B4-BE49-F238E27FC236}">
                <a16:creationId xmlns:a16="http://schemas.microsoft.com/office/drawing/2014/main" id="{58403238-5EEC-01FF-C7A6-F35C031F7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29440D-0BA3-45AB-AAE5-B62D939FC6CD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55FE0215-4BEB-FF52-ED0E-1E29A2A95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6EC68A19-E965-37C2-0874-103011CA0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68612" name="Date Placeholder 3">
            <a:extLst>
              <a:ext uri="{FF2B5EF4-FFF2-40B4-BE49-F238E27FC236}">
                <a16:creationId xmlns:a16="http://schemas.microsoft.com/office/drawing/2014/main" id="{E2C04FBD-52CF-26D3-80EA-1F43A9C3DD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C53A90-86A3-4BF9-945C-74797F011D29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68613" name="Slide Number Placeholder 4">
            <a:extLst>
              <a:ext uri="{FF2B5EF4-FFF2-40B4-BE49-F238E27FC236}">
                <a16:creationId xmlns:a16="http://schemas.microsoft.com/office/drawing/2014/main" id="{C3B60EDA-A3E2-D55F-2AD7-AC405C7CC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78B8AE-5F21-45E5-A8AB-8F78D4D48E36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D51DF90C-FB5E-21BC-ED4D-364B32C233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E21A0390-5AE9-C988-3243-560E5CB42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70660" name="Date Placeholder 3">
            <a:extLst>
              <a:ext uri="{FF2B5EF4-FFF2-40B4-BE49-F238E27FC236}">
                <a16:creationId xmlns:a16="http://schemas.microsoft.com/office/drawing/2014/main" id="{9F48D462-AE79-C15F-E28D-92CCE735D8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07147E-897F-4AB8-82B5-8546BBA6F492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70661" name="Slide Number Placeholder 4">
            <a:extLst>
              <a:ext uri="{FF2B5EF4-FFF2-40B4-BE49-F238E27FC236}">
                <a16:creationId xmlns:a16="http://schemas.microsoft.com/office/drawing/2014/main" id="{8BE03C14-FC8E-A023-224A-EF26C6F04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8CD368-E071-49D4-822C-451DB5193ECD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DF7A38A-3ED2-B521-AA26-61BB65216B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DD803F5-7D50-3007-D69C-8C9966899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3916178E-486C-F465-9665-8397892813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6A4A8C-C8AD-4D48-95A8-8AA36B7A041A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D67FC667-8971-04F3-96D7-F48FB5B67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810FBF-3FC7-4EBA-9977-59D5CA5E5ECC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2252D83D-DD9C-84C0-3EDE-7F7CD9B71F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94A79E2C-A14C-1D87-2B90-4856B0563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72708" name="Date Placeholder 3">
            <a:extLst>
              <a:ext uri="{FF2B5EF4-FFF2-40B4-BE49-F238E27FC236}">
                <a16:creationId xmlns:a16="http://schemas.microsoft.com/office/drawing/2014/main" id="{A2A2D2F1-EE52-7861-73C0-734BE09DC5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2CB0DF-BDB0-45FB-8F3B-602ECA50722A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72709" name="Slide Number Placeholder 4">
            <a:extLst>
              <a:ext uri="{FF2B5EF4-FFF2-40B4-BE49-F238E27FC236}">
                <a16:creationId xmlns:a16="http://schemas.microsoft.com/office/drawing/2014/main" id="{E65B65ED-9D9D-959C-8764-C5A34D7C0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87E6B7-8346-4786-A9D0-BC18E8689793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773A08C0-4248-DE6F-53FF-64A6D6405F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A6D7DC89-3812-0231-AC51-81F5EFE09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74756" name="Date Placeholder 3">
            <a:extLst>
              <a:ext uri="{FF2B5EF4-FFF2-40B4-BE49-F238E27FC236}">
                <a16:creationId xmlns:a16="http://schemas.microsoft.com/office/drawing/2014/main" id="{B93546FB-BE58-FC54-FB17-1662A25C5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42CE2E-698F-4FFB-841B-A1A460DB1288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74757" name="Slide Number Placeholder 4">
            <a:extLst>
              <a:ext uri="{FF2B5EF4-FFF2-40B4-BE49-F238E27FC236}">
                <a16:creationId xmlns:a16="http://schemas.microsoft.com/office/drawing/2014/main" id="{E85E4B9F-14D1-25A1-496C-91347AE0B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23E88E-E5C9-4063-88C4-B109C7F32D27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650F267C-4B12-1F1B-4009-5ABD9686E3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369A9694-B8CE-52CB-CC65-E2A65F6F0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76804" name="Date Placeholder 3">
            <a:extLst>
              <a:ext uri="{FF2B5EF4-FFF2-40B4-BE49-F238E27FC236}">
                <a16:creationId xmlns:a16="http://schemas.microsoft.com/office/drawing/2014/main" id="{ADD8C9DB-6AC9-D0B6-A228-BA1B060F28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EC8324-2830-447F-9255-39E3A8E26765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76805" name="Slide Number Placeholder 4">
            <a:extLst>
              <a:ext uri="{FF2B5EF4-FFF2-40B4-BE49-F238E27FC236}">
                <a16:creationId xmlns:a16="http://schemas.microsoft.com/office/drawing/2014/main" id="{0961DBC3-39D4-312B-E8E5-34F31027B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7F486D-977A-46B4-89E5-EC6585C9C58D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AF340EC4-B533-3BE6-0CB7-0BC678BE6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E7C05169-9D74-3B26-D870-1B6DA3F43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78852" name="Date Placeholder 3">
            <a:extLst>
              <a:ext uri="{FF2B5EF4-FFF2-40B4-BE49-F238E27FC236}">
                <a16:creationId xmlns:a16="http://schemas.microsoft.com/office/drawing/2014/main" id="{A259FE68-C9C7-EB53-C9BE-406CFF7CD0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D8409B-513A-469C-97F3-E05347CC0F1A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78853" name="Slide Number Placeholder 4">
            <a:extLst>
              <a:ext uri="{FF2B5EF4-FFF2-40B4-BE49-F238E27FC236}">
                <a16:creationId xmlns:a16="http://schemas.microsoft.com/office/drawing/2014/main" id="{9BD0CBAE-410D-C363-4CFE-D88C3EC6D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AF56B1-CB87-403F-9FF4-88200D27CE0D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06470F1E-59EE-9BB8-FCAF-C8CC85785A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9FB43E32-7D0A-2C03-4243-1162BF632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80900" name="Date Placeholder 3">
            <a:extLst>
              <a:ext uri="{FF2B5EF4-FFF2-40B4-BE49-F238E27FC236}">
                <a16:creationId xmlns:a16="http://schemas.microsoft.com/office/drawing/2014/main" id="{2DF59BBF-4A47-2991-1ECD-45E0CB0605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51F2F8-BE9E-462E-9D41-C5E322905CEE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80901" name="Slide Number Placeholder 4">
            <a:extLst>
              <a:ext uri="{FF2B5EF4-FFF2-40B4-BE49-F238E27FC236}">
                <a16:creationId xmlns:a16="http://schemas.microsoft.com/office/drawing/2014/main" id="{3F5FDEB9-522D-026C-215E-5A5AA4030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3680F9-256A-4FFD-ACF2-0EE484BB4766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940EBBE0-877E-021A-DB25-DC15B8BB6E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0BB61993-7117-8C6E-A007-6263AD0D0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82948" name="Date Placeholder 3">
            <a:extLst>
              <a:ext uri="{FF2B5EF4-FFF2-40B4-BE49-F238E27FC236}">
                <a16:creationId xmlns:a16="http://schemas.microsoft.com/office/drawing/2014/main" id="{B127DAB3-DC34-F2D2-B44B-284B86A6FF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FD2F7D-DE9F-4399-9E52-C046F375BA68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82949" name="Slide Number Placeholder 4">
            <a:extLst>
              <a:ext uri="{FF2B5EF4-FFF2-40B4-BE49-F238E27FC236}">
                <a16:creationId xmlns:a16="http://schemas.microsoft.com/office/drawing/2014/main" id="{ABAB1074-E531-42FD-22D5-AFA09718C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85893B-C4F7-48CC-9C1C-E1CE7517F86F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5EDD79AA-E215-D83E-A100-26E86E24D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119A544-2510-282F-9D73-7DBF66707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84996" name="Date Placeholder 3">
            <a:extLst>
              <a:ext uri="{FF2B5EF4-FFF2-40B4-BE49-F238E27FC236}">
                <a16:creationId xmlns:a16="http://schemas.microsoft.com/office/drawing/2014/main" id="{6F43D578-A5BB-85D4-AD39-BC6EC7CBE1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AA3404-0609-49E8-AB23-203CCA384004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84997" name="Slide Number Placeholder 4">
            <a:extLst>
              <a:ext uri="{FF2B5EF4-FFF2-40B4-BE49-F238E27FC236}">
                <a16:creationId xmlns:a16="http://schemas.microsoft.com/office/drawing/2014/main" id="{37CBA071-93D3-810C-6191-05E426C2A4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524B45-5853-40E9-8412-BB89DEFDF317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BE3AB72A-D700-9741-CFD2-864C483A08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38DDB3EB-9DB1-77A4-E669-410C4A20D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87044" name="Date Placeholder 3">
            <a:extLst>
              <a:ext uri="{FF2B5EF4-FFF2-40B4-BE49-F238E27FC236}">
                <a16:creationId xmlns:a16="http://schemas.microsoft.com/office/drawing/2014/main" id="{4F0AE2FC-4A86-1A24-0175-BE5A9E710C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B0AC93-4203-4498-BA56-FD9A76BE2F0C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87045" name="Slide Number Placeholder 4">
            <a:extLst>
              <a:ext uri="{FF2B5EF4-FFF2-40B4-BE49-F238E27FC236}">
                <a16:creationId xmlns:a16="http://schemas.microsoft.com/office/drawing/2014/main" id="{C298102D-41CE-FCA2-9E46-93CA4C3DC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8B382B-74C4-4E2A-B3C5-194766A0D347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E1DE7C1F-F61C-178E-4B2F-E7CCE264DE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E5B05BCB-9483-5E6A-C148-36835D119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89092" name="Date Placeholder 3">
            <a:extLst>
              <a:ext uri="{FF2B5EF4-FFF2-40B4-BE49-F238E27FC236}">
                <a16:creationId xmlns:a16="http://schemas.microsoft.com/office/drawing/2014/main" id="{58340B0F-BE8C-FDE2-5699-D9B0314269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E40872-93D8-46EB-B2AD-56DAEECA54D8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89093" name="Slide Number Placeholder 4">
            <a:extLst>
              <a:ext uri="{FF2B5EF4-FFF2-40B4-BE49-F238E27FC236}">
                <a16:creationId xmlns:a16="http://schemas.microsoft.com/office/drawing/2014/main" id="{58BDC794-4733-9540-4C11-A40577AE2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704FF8-5967-4C40-8B40-7BB3D9BDCDBB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298AF5B2-085C-74F1-10B8-EED41673F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39D1784A-F194-DC9E-1454-D3E6A3488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91140" name="Date Placeholder 3">
            <a:extLst>
              <a:ext uri="{FF2B5EF4-FFF2-40B4-BE49-F238E27FC236}">
                <a16:creationId xmlns:a16="http://schemas.microsoft.com/office/drawing/2014/main" id="{D17C51DA-6232-2FEC-9FFB-4A0CB883BE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212291-FBA5-4FBE-B3C7-2447CDE839FE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91141" name="Slide Number Placeholder 4">
            <a:extLst>
              <a:ext uri="{FF2B5EF4-FFF2-40B4-BE49-F238E27FC236}">
                <a16:creationId xmlns:a16="http://schemas.microsoft.com/office/drawing/2014/main" id="{CF1E819E-E053-BCAE-9C46-AE880E0767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1AC894-9DF1-44A4-B696-9B8D7E5BD927}" type="slidenum">
              <a:rPr lang="en-US" altLang="en-US" sz="1200" smtClean="0"/>
              <a:pPr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CE201728-8EB1-1522-9441-F339353210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41F8D12-51E4-E011-6726-B2D39CBEF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F8CDC25F-1471-6791-458C-48B82936F0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7CC79C-D296-492F-8C25-3D2029B08CB1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6013F97C-740F-505B-EB36-C9D5D3D84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63E786-6DE5-4D56-B641-85CD012C0DDF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943F957-006C-9B35-2331-A75714E1E2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8246426-BF85-75CA-9FA9-0663DEB4A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id="{2883BA9C-A849-1D4E-DB9B-8687511BDB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317F0B-5DFD-4A98-8157-C1F7E6154AC3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76B57B07-F917-3E94-0BBE-4FD00223F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23410A-F16D-46E2-9EB2-4E563B47FE74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EBC5A757-0406-465E-23F4-6BEC0C90807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1066CB-CDEA-4E26-86A1-529C6FD4B395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23555" name="Rectangle 7">
            <a:extLst>
              <a:ext uri="{FF2B5EF4-FFF2-40B4-BE49-F238E27FC236}">
                <a16:creationId xmlns:a16="http://schemas.microsoft.com/office/drawing/2014/main" id="{4EE49EC3-4BD6-D5CF-2612-4307AAB9F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88E746-6305-4D43-B40E-FDDF47FC0951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4E541FB9-2E0C-F9CD-8049-2DF6C15979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ECE07F54-8B83-1662-3092-EBDC3192F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39A8E610-AA5B-958C-8AF2-8772C884CA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722E0FB-1C3A-6D57-84C1-B1EA3B3F6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25604" name="Date Placeholder 3">
            <a:extLst>
              <a:ext uri="{FF2B5EF4-FFF2-40B4-BE49-F238E27FC236}">
                <a16:creationId xmlns:a16="http://schemas.microsoft.com/office/drawing/2014/main" id="{82774847-5417-349F-20B6-5BA9882DB2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5BC391-AB35-48E4-8C11-8F72D94A97CE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D0851B27-AE53-A9BF-0330-E0CC6E5F4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CF1646-DD7E-4E5F-8317-F00230446077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857CAC8F-0A78-A16D-FD7D-6DB995C540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03E8BB72-8867-8531-B23A-52310F07E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B3235ADC-2FFD-4776-4F1D-C621ACB00C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782447-1D57-4C6C-B35C-30CF2361CACF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6DB356C3-E11E-91E8-132E-087AB54A7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DE7FB9-49F7-4656-B269-96B4F1798F1D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3C90E7E-15BB-CD23-1A8B-B0BF922E3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09C46DD7-7DC0-ECDE-37FE-492BD3DC2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  c   </a:t>
            </a:r>
          </a:p>
        </p:txBody>
      </p:sp>
      <p:sp>
        <p:nvSpPr>
          <p:cNvPr id="29700" name="Date Placeholder 3">
            <a:extLst>
              <a:ext uri="{FF2B5EF4-FFF2-40B4-BE49-F238E27FC236}">
                <a16:creationId xmlns:a16="http://schemas.microsoft.com/office/drawing/2014/main" id="{8C3471E2-232D-D94E-8B04-A119A25CA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25E1B4-53C6-4A0F-841F-2BBB2D00D38E}" type="datetime1">
              <a:rPr lang="en-US" altLang="en-US" sz="1200" smtClean="0"/>
              <a:pPr/>
              <a:t>5/4/23</a:t>
            </a:fld>
            <a:endParaRPr lang="en-US" altLang="en-US" sz="1200"/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45ED0B70-A91D-6142-5C53-49704E07F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4FBB04-8109-49AD-B579-6A32244AACDB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90560972-8DD0-FE1A-4F2B-EA0C1AE2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23888"/>
            <a:ext cx="10763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2130425"/>
            <a:ext cx="7772400" cy="1470025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3886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0B906EC8-DF6B-FDDB-ECC8-D48FD20DF4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1932182-6F36-4206-8E5C-731D21947B4C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8562D9B0-7A5A-C8F2-4611-B5BC1A4CC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3DCF24D-7E80-6DFF-7E47-6CCF94446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7823DF6-774E-49F4-8C44-469239B67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45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0EEAFD-3559-D9F9-0004-BB25587BD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1194B-C48A-49E0-83EA-57282026F261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58C748-42EB-39C3-0BAA-86E97DF34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1CBA30-71D1-20E5-35C2-3E879D614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B4DE1-C6B5-445A-942A-C679B001E9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88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95313"/>
            <a:ext cx="20574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95313"/>
            <a:ext cx="60198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A53EB9-A12B-D56C-518C-9626A2876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AE54-26B0-4770-9CCB-0651412ADC4F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00603D-60EB-0B8A-BE06-B69134813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203DA5-5040-3DA1-41D3-DB7142B05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B5B3D-85AE-49AC-A48E-2883511EE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40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53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05000"/>
            <a:ext cx="7772400" cy="40687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17649E-0A2E-9400-EBDB-7DFD09F7C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CA967-6ADD-4D4C-9EC0-3A4067A763C9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927BEC-5418-C218-B8EE-B369195AE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497C1D-4373-1A4E-0F0B-16518955F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20ED-4A0A-44B9-9D5C-C2C0C3816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98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95313"/>
            <a:ext cx="8229600" cy="5378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3A94FA-C431-6D62-B576-B5B6D46E2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DC2D-630E-4D7C-B6D4-3D663B96AD4C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D7D394-9688-5A92-B999-3BBFAAD5C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DCC250-FEC1-2D2C-E618-B76CD2F98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F618-B095-4EF1-B3BC-3A52851CE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3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4EDA63-C9B5-6161-3152-889674CE9945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2731E60-368F-A7AA-C0E7-491192E73942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302577A-3817-3C9B-1D7E-CB307D67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8A3FC-7CA8-40AB-94E9-B3333311FF89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B47155DC-C076-A1DE-95B6-1F4AA582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AFECF93D-D5FF-6BF9-5D11-F09B820D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DB10-8804-4B60-AB90-914ECE166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91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93BB42E-2954-3C30-C59D-1296F485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3C8E-DC46-4AAD-96E4-6BC18672B580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5079ADD1-3D66-274A-BDF4-158451C6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83B5C3B7-3134-8BFF-709D-FD319E80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653C-9B3B-4252-956E-9BCF03357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134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18ABC6-687E-FCB5-417A-131FB477072E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D14F2-4E85-4870-7F90-BA094C5AA990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890FB1-4EBE-F4C5-9072-10DFFE2E832E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55F4E0-0ACE-216D-3639-968B19E3723D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92A40C-D3F2-D006-097E-136D9D2F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D3E647-3915-4886-A59B-091634E3721A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FF6465B-F9F7-69CE-2D0A-172212FC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2CB2640-AB85-EAC1-DB24-8E84E7CD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CBD7-5120-4FC0-99CA-E9BC9E4E5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857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EC6A50D8-1D16-75C9-DC7F-AAE41158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51D6-99B5-479F-985F-9F751FAA4FA8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59F78077-D9C3-3145-7652-623F13E9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DEEF601F-6834-1559-2702-1AD92A93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DCB1F-77B4-43DE-B026-6015A101C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717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9D879-1C43-FC95-4953-C2D7024B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A1162F-FD49-4302-9DA0-467758634C29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85524-11FC-D824-FA74-A4765552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2F082-7267-8526-A2BF-889DA1B6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4177-7CBC-42DA-9021-422AE8BF7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356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89A82D1D-C547-C54F-5D0F-AF02402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145E1-930E-40B9-8690-EEF01CF053B2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D28B14CD-5730-A3DA-1EDD-90741A34C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40B94AFD-DCFB-AD3D-BE1F-3F2985B5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325EA-2A63-4D73-9C76-1D2C56850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04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493195-F97B-75AE-EAE9-F8DFDFB26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1DE25-D03A-42DC-A542-6B118A1526FC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0BD5F4-03AD-4CCA-7D86-1DFFDBB3F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79DA58-DAE9-585A-ED6C-65BEF0765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BCD86-6177-4D73-8428-15F8DFCD1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637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D80B8A-E6CF-8073-0F72-DED94E6B3A8E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CD150B-7C23-6257-6F00-AFDD411C86AE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B349F04C-2055-A87B-C7B1-D3E24366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407579-00A9-43DF-8029-B2EA43060FF0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D8F840A-F8B3-7C77-0EAE-C8647E06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10F0412-E0C6-964C-E89B-CCFEAC3D4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9DE4-950E-4FAC-9126-B447029F5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903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E90E9-B7EE-F8E3-1396-27B2F0B2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129B1B-55EA-42BA-9483-D220019DC989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BF84B-8248-6FFA-B4F2-4DF77930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BDEC8-F491-87E5-7D2B-DF8661FA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0027-90AC-4B88-B6F0-5E1C7BADE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054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DC9F3D-62CA-03D5-3605-635235DE0465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583484A4-F352-6DE9-C27E-96A32DA52D00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A6C0814B-77CB-8518-03CA-EA3F28EB7EC3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5C2ACC3-F34D-DDFC-6220-B8ECFEAA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DAEA81-6FA0-4162-818C-CD12FD263E64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2C56A94-0447-C638-7EC9-29773B60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DA53428-D10B-5B5F-A04A-4914D8F0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CBFEC-DED5-4E45-B83D-589BD6264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772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B68E9101-3101-CA79-09B3-97CBBE7B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851D3-FCE5-4174-BDF9-191E361B2DB6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7D8A8A18-2E00-594F-0318-AAAC75B5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954AC3C8-A698-933B-FFA4-29C4DEB9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A83C-919B-4C23-8F19-237828B2F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897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4BDAB589-817B-DEE0-FB4F-8C4E6C23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A8F6-9716-4883-A56D-5E07084D22AA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BD366EEA-F359-6406-DD38-22242775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FF13FB0D-162D-C234-9032-E52FBE31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0AB56-E96D-4031-BFA2-D44CDEBA0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35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53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05000"/>
            <a:ext cx="7772400" cy="40687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DB8A43DC-EF3C-3E70-DC5B-B193585F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BC3B-4A50-47D6-9E7D-2F380D6B2E74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A88769C5-B857-1B11-89CE-0E89880E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345DF645-3AEB-4C0B-5F99-41949C28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26A30-D905-4014-AFDF-21D6C92C9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73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FF763F-4031-3284-5984-91E2D5B40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3C08A-87F2-4242-A9B8-2B40445D555F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2E5381-0A5F-3258-BE47-0ED2181FC8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D42173-0EC0-76E9-176A-A09AA165AB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6361F-D5D5-49E0-AAE5-9DE6AA642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65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3810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810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F6ECB0-0B00-0273-129E-C02E0AFEE2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0DC92-B07D-40BE-AD29-75F033168096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DE23D2-5E99-2442-2F78-3933EAB19F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CB034-2EB8-D9C0-9F70-0ECAE12C0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C137-F964-435D-895C-89C297366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2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97882C-ADB3-CE03-53C3-9FBC00352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6CA6-AB91-4648-BD5A-4A058E56C800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4F22C8-4A30-E8CC-D0C2-3A891C0EA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041F4D-05D9-CD36-A7B0-C87EF0522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3C899-B02D-4CDD-B6DE-086C82899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01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4FC51AF-AAF0-4615-94F3-1D3CC57BB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F801-4CE0-4BAA-BDAD-30DDBBEDB466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F6874F-0632-D238-DB12-5C2FE557C8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85FF85-3CD7-47F7-8F46-2E94528E2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F399-E787-4ED9-AEA5-B17B907E6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23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9FC9C9-879C-A8AD-FE6F-E3FA88375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648D2-FC2B-42A2-B737-893F74FE5708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453E19-8449-339F-C673-68F6B8C8B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DDE21B-08CD-C442-74F9-537D3E4FA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1416-9983-43B8-BC81-AC8AC3979F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41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B79B21-7E54-9D66-BB76-722F50FA6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2255-2B75-40B1-AC45-F28720946228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C91017-AC3B-CAC0-912F-D2418242D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D4428B-F429-0A4A-9FCA-BBC78B9A6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C55A0-C662-4135-A9FE-DEC8929E2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89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9CAA7D-3B60-FFD8-E8EC-4D057354A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15774-19FB-4361-94C9-E8FFE3CC2E9B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7A004-A166-0F1E-4587-F12D8D1B4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B8D7AC-80FA-CF7F-1665-01A03C561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63B8B-D29B-458C-98B1-1D5D7B7D13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19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AD33AB-DE84-8B53-6BEB-F58B0D80B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95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19E2DE-4F78-4E01-F615-D3C7CF4BD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77724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1972" name="Rectangle 4">
            <a:extLst>
              <a:ext uri="{FF2B5EF4-FFF2-40B4-BE49-F238E27FC236}">
                <a16:creationId xmlns:a16="http://schemas.microsoft.com/office/drawing/2014/main" id="{FED91974-DEC6-E109-0D12-5722564158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B2B2B2"/>
                </a:solidFill>
                <a:latin typeface="Arial" charset="0"/>
              </a:defRPr>
            </a:lvl1pPr>
          </a:lstStyle>
          <a:p>
            <a:pPr>
              <a:defRPr/>
            </a:pPr>
            <a:fld id="{F4619FE8-56AC-4BE5-948B-209B96326CD8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211973" name="Rectangle 5">
            <a:extLst>
              <a:ext uri="{FF2B5EF4-FFF2-40B4-BE49-F238E27FC236}">
                <a16:creationId xmlns:a16="http://schemas.microsoft.com/office/drawing/2014/main" id="{6F429E7C-D32D-194F-9CF1-867898DEEB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4" name="Rectangle 6">
            <a:extLst>
              <a:ext uri="{FF2B5EF4-FFF2-40B4-BE49-F238E27FC236}">
                <a16:creationId xmlns:a16="http://schemas.microsoft.com/office/drawing/2014/main" id="{F1414BC6-47C4-B32A-E886-6938F5A3DC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fld id="{1B3AF5D4-72D1-4811-8060-CE472663A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00FC14C6-8DD7-8BC9-E082-C013E5BF2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623888"/>
            <a:ext cx="10763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79" r:id="rId1"/>
    <p:sldLayoutId id="2147485161" r:id="rId2"/>
    <p:sldLayoutId id="2147485162" r:id="rId3"/>
    <p:sldLayoutId id="2147485163" r:id="rId4"/>
    <p:sldLayoutId id="2147485164" r:id="rId5"/>
    <p:sldLayoutId id="2147485165" r:id="rId6"/>
    <p:sldLayoutId id="2147485166" r:id="rId7"/>
    <p:sldLayoutId id="2147485167" r:id="rId8"/>
    <p:sldLayoutId id="2147485168" r:id="rId9"/>
    <p:sldLayoutId id="2147485169" r:id="rId10"/>
    <p:sldLayoutId id="2147485170" r:id="rId11"/>
    <p:sldLayoutId id="2147485171" r:id="rId12"/>
    <p:sldLayoutId id="2147485172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94AE6D17-41ED-A942-85FE-082BC860DA64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B9F2E-02AA-963F-7F13-8FA2E79C584C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20C50FD3-B4F5-C1B4-112C-B4C28B27BA04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A162AE-A3D5-454C-C510-FB135B648AE5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88AD67E-B015-91ED-E331-D0EC9F8C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8">
            <a:extLst>
              <a:ext uri="{FF2B5EF4-FFF2-40B4-BE49-F238E27FC236}">
                <a16:creationId xmlns:a16="http://schemas.microsoft.com/office/drawing/2014/main" id="{E79D051E-773E-741E-9A72-94574771CE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58BC1C66-2A78-3098-CB85-78007DC05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60E6BB9-5BD7-4731-AE68-963CFCD02A7F}" type="datetime4">
              <a:rPr lang="en-US"/>
              <a:pPr>
                <a:defRPr/>
              </a:pPr>
              <a:t>May 4, 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30A3F0F-EE84-C2D5-3735-1DC4B5319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84A28B0-6196-F9D7-450D-920497D71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D628AC36-571D-4344-8394-E74D37FD3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ACA5C9-5BD2-8F6C-834E-51B33C0918E7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73" r:id="rId2"/>
    <p:sldLayoutId id="2147485181" r:id="rId3"/>
    <p:sldLayoutId id="2147485174" r:id="rId4"/>
    <p:sldLayoutId id="2147485182" r:id="rId5"/>
    <p:sldLayoutId id="2147485175" r:id="rId6"/>
    <p:sldLayoutId id="2147485183" r:id="rId7"/>
    <p:sldLayoutId id="2147485184" r:id="rId8"/>
    <p:sldLayoutId id="2147485185" r:id="rId9"/>
    <p:sldLayoutId id="2147485176" r:id="rId10"/>
    <p:sldLayoutId id="2147485177" r:id="rId11"/>
    <p:sldLayoutId id="214748517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>
            <a:extLst>
              <a:ext uri="{FF2B5EF4-FFF2-40B4-BE49-F238E27FC236}">
                <a16:creationId xmlns:a16="http://schemas.microsoft.com/office/drawing/2014/main" id="{E4BC7850-004D-CC47-F0D8-4B5A7BEB4D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8458200" cy="2971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WCO – WCA REGION</a:t>
            </a: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900" dirty="0">
                <a:solidFill>
                  <a:srgbClr val="FF6600"/>
                </a:solidFill>
              </a:rPr>
              <a:t>A FINANCE COMMITTEE </a:t>
            </a:r>
            <a:r>
              <a:rPr lang="en-US" sz="3900" dirty="0">
                <a:solidFill>
                  <a:srgbClr val="00B050"/>
                </a:solidFill>
              </a:rPr>
              <a:t>PRESENTATION:</a:t>
            </a:r>
            <a:r>
              <a:rPr lang="en-US" sz="3900" dirty="0">
                <a:solidFill>
                  <a:srgbClr val="0000FF"/>
                </a:solidFill>
              </a:rPr>
              <a:t> </a:t>
            </a:r>
            <a:r>
              <a:rPr lang="en-US" sz="3900" u="sng" dirty="0">
                <a:solidFill>
                  <a:srgbClr val="0000FF"/>
                </a:solidFill>
              </a:rPr>
              <a:t>WCO-WCA EXPERTS &amp; DGs’ MEETING  </a:t>
            </a:r>
            <a:br>
              <a:rPr lang="en-US" sz="3900" u="sng" dirty="0">
                <a:solidFill>
                  <a:srgbClr val="0000FF"/>
                </a:solidFill>
              </a:rPr>
            </a:br>
            <a:r>
              <a:rPr lang="en-US" sz="3900" dirty="0">
                <a:solidFill>
                  <a:srgbClr val="00B050"/>
                </a:solidFill>
              </a:rPr>
              <a:t>BANJUL </a:t>
            </a:r>
            <a:r>
              <a:rPr lang="en-US" sz="3200" dirty="0">
                <a:solidFill>
                  <a:schemeClr val="tx1"/>
                </a:solidFill>
              </a:rPr>
              <a:t>(3</a:t>
            </a:r>
            <a:r>
              <a:rPr lang="en-US" sz="3200" baseline="30000" dirty="0">
                <a:solidFill>
                  <a:schemeClr val="tx1"/>
                </a:solidFill>
              </a:rPr>
              <a:t>rd</a:t>
            </a:r>
            <a:r>
              <a:rPr lang="en-US" sz="3200" dirty="0">
                <a:solidFill>
                  <a:schemeClr val="tx1"/>
                </a:solidFill>
              </a:rPr>
              <a:t> and 5</a:t>
            </a:r>
            <a:r>
              <a:rPr lang="en-US" sz="3200" baseline="30000" dirty="0">
                <a:solidFill>
                  <a:schemeClr val="tx1"/>
                </a:solidFill>
              </a:rPr>
              <a:t>th</a:t>
            </a:r>
            <a:r>
              <a:rPr lang="en-US" sz="3200" dirty="0">
                <a:solidFill>
                  <a:schemeClr val="tx1"/>
                </a:solidFill>
              </a:rPr>
              <a:t> May 2023) </a:t>
            </a:r>
            <a:br>
              <a:rPr lang="en-US" sz="3200" dirty="0">
                <a:solidFill>
                  <a:srgbClr val="FF6600"/>
                </a:solidFill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100" name="Rectangle 11">
            <a:extLst>
              <a:ext uri="{FF2B5EF4-FFF2-40B4-BE49-F238E27FC236}">
                <a16:creationId xmlns:a16="http://schemas.microsoft.com/office/drawing/2014/main" id="{0D12073E-FB46-A2E0-9538-16E2BC6B6D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" y="2819400"/>
            <a:ext cx="9144000" cy="3657600"/>
          </a:xfrm>
        </p:spPr>
        <p:txBody>
          <a:bodyPr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>
              <a:solidFill>
                <a:schemeClr val="hlin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4000" b="1" u="sng" dirty="0">
                <a:solidFill>
                  <a:srgbClr val="0000FF"/>
                </a:solidFill>
              </a:rPr>
              <a:t>STATUS OF CONTRIBUTIONS ARREARS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00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2000" b="1" dirty="0">
                <a:solidFill>
                  <a:schemeClr val="tx1"/>
                </a:solidFill>
              </a:rPr>
              <a:t>Presented by: </a:t>
            </a:r>
            <a:r>
              <a:rPr lang="en-US" sz="12000" b="1" dirty="0">
                <a:solidFill>
                  <a:srgbClr val="FF0000"/>
                </a:solidFill>
              </a:rPr>
              <a:t>CHAIRPERSON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00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0800" b="1" dirty="0">
                <a:solidFill>
                  <a:srgbClr val="00B050"/>
                </a:solidFill>
              </a:rPr>
              <a:t>Alhajie Saihou Denton, MSc, FCCA, FMAAT </a:t>
            </a:r>
            <a:r>
              <a:rPr lang="en-US" sz="10800" b="1" dirty="0">
                <a:solidFill>
                  <a:srgbClr val="0000FF"/>
                </a:solidFill>
              </a:rPr>
              <a:t>(Gambia)  </a:t>
            </a:r>
            <a:r>
              <a:rPr lang="en-US" sz="12000" b="1" dirty="0">
                <a:solidFill>
                  <a:schemeClr val="tx1"/>
                </a:solidFill>
              </a:rPr>
              <a:t>Director, Finance and Accounting (GRA)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000" b="1" dirty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9200" b="1" dirty="0">
              <a:solidFill>
                <a:srgbClr val="0000FF"/>
              </a:solidFill>
            </a:endParaRPr>
          </a:p>
        </p:txBody>
      </p:sp>
      <p:sp>
        <p:nvSpPr>
          <p:cNvPr id="4098" name="Rectangle 4">
            <a:extLst>
              <a:ext uri="{FF2B5EF4-FFF2-40B4-BE49-F238E27FC236}">
                <a16:creationId xmlns:a16="http://schemas.microsoft.com/office/drawing/2014/main" id="{0A632DB9-EAF3-BEFF-9ABE-D6871C11894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1B7A4A-8A90-492D-A7AE-3CA02B2EFCEA}" type="datetime4">
              <a:rPr lang="en-US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12293" name="Line 4">
            <a:extLst>
              <a:ext uri="{FF2B5EF4-FFF2-40B4-BE49-F238E27FC236}">
                <a16:creationId xmlns:a16="http://schemas.microsoft.com/office/drawing/2014/main" id="{1E903C1C-56E4-B050-14B5-B98F0EBB2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590800"/>
            <a:ext cx="83058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DEBE2361-147F-3228-27FB-8F670A61C75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30723" name="Slide Number Placeholder 4">
            <a:extLst>
              <a:ext uri="{FF2B5EF4-FFF2-40B4-BE49-F238E27FC236}">
                <a16:creationId xmlns:a16="http://schemas.microsoft.com/office/drawing/2014/main" id="{CE0B5B2B-620D-7436-779B-76010539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BE7344-26AD-4074-8493-7F06C55138BE}" type="slidenum">
              <a:rPr lang="en-US" altLang="en-US" sz="1200" smtClean="0">
                <a:solidFill>
                  <a:srgbClr val="B5A788"/>
                </a:solidFill>
              </a:rPr>
              <a:pPr/>
              <a:t>10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8081DB9E-3050-BE31-8A66-95E002E85C21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D54BBBA-97F2-5C18-921E-D4F7BCCB0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CONTRUBTIONS ARREARS STATUS</a:t>
            </a:r>
            <a:endParaRPr lang="en-GB" sz="30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26" name="Rectangle 3">
            <a:extLst>
              <a:ext uri="{FF2B5EF4-FFF2-40B4-BE49-F238E27FC236}">
                <a16:creationId xmlns:a16="http://schemas.microsoft.com/office/drawing/2014/main" id="{F0DD7304-0428-0EFB-4AE3-803A5F190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30727" name="Object 1">
            <a:extLst>
              <a:ext uri="{FF2B5EF4-FFF2-40B4-BE49-F238E27FC236}">
                <a16:creationId xmlns:a16="http://schemas.microsoft.com/office/drawing/2014/main" id="{A7DEF98C-0DF6-4BDC-F3ED-207CDCF78D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685800"/>
          <a:ext cx="815657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962469" imgH="2279765" progId="Excel.Sheet.12">
                  <p:embed/>
                </p:oleObj>
              </mc:Choice>
              <mc:Fallback>
                <p:oleObj name="Worksheet" r:id="rId3" imgW="5962469" imgH="2279765" progId="Excel.Sheet.12">
                  <p:embed/>
                  <p:pic>
                    <p:nvPicPr>
                      <p:cNvPr id="30727" name="Object 1">
                        <a:extLst>
                          <a:ext uri="{FF2B5EF4-FFF2-40B4-BE49-F238E27FC236}">
                            <a16:creationId xmlns:a16="http://schemas.microsoft.com/office/drawing/2014/main" id="{A7DEF98C-0DF6-4BDC-F3ED-207CDCF78D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8156575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7C8451A6-0FC5-3892-46E1-982D286B88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32771" name="Slide Number Placeholder 4">
            <a:extLst>
              <a:ext uri="{FF2B5EF4-FFF2-40B4-BE49-F238E27FC236}">
                <a16:creationId xmlns:a16="http://schemas.microsoft.com/office/drawing/2014/main" id="{171512FA-12FB-1A0C-91DA-35658ABD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3E1EA3-2789-4233-B2F2-F8C6EB8B415F}" type="slidenum">
              <a:rPr lang="en-US" altLang="en-US" sz="1200" smtClean="0">
                <a:solidFill>
                  <a:srgbClr val="B5A788"/>
                </a:solidFill>
              </a:rPr>
              <a:pPr/>
              <a:t>11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4E39203F-6F2D-C093-6B15-5A01E33C4D2B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6972AAE-0B10-713F-3B4A-EAA6809E9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CONTRUBTIONS ARREARS STATUS</a:t>
            </a:r>
            <a:endParaRPr lang="en-GB" sz="30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AC57C85A-8E88-F167-B731-54F077315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32775" name="Object 3">
            <a:extLst>
              <a:ext uri="{FF2B5EF4-FFF2-40B4-BE49-F238E27FC236}">
                <a16:creationId xmlns:a16="http://schemas.microsoft.com/office/drawing/2014/main" id="{F8AC3656-29B5-60FF-45D9-3059D0080C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685800"/>
          <a:ext cx="808037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962469" imgH="3213285" progId="Excel.Sheet.12">
                  <p:embed/>
                </p:oleObj>
              </mc:Choice>
              <mc:Fallback>
                <p:oleObj name="Worksheet" r:id="rId3" imgW="5962469" imgH="3213285" progId="Excel.Sheet.12">
                  <p:embed/>
                  <p:pic>
                    <p:nvPicPr>
                      <p:cNvPr id="32775" name="Object 3">
                        <a:extLst>
                          <a:ext uri="{FF2B5EF4-FFF2-40B4-BE49-F238E27FC236}">
                            <a16:creationId xmlns:a16="http://schemas.microsoft.com/office/drawing/2014/main" id="{F8AC3656-29B5-60FF-45D9-3059D0080C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8080375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1FB95C19-A8BB-F12A-1641-638E420F4F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34819" name="Slide Number Placeholder 4">
            <a:extLst>
              <a:ext uri="{FF2B5EF4-FFF2-40B4-BE49-F238E27FC236}">
                <a16:creationId xmlns:a16="http://schemas.microsoft.com/office/drawing/2014/main" id="{7CB1A9D1-1287-9C27-BE43-A9DD48AD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187885-FA80-4A2A-8DB1-8614BF525AF4}" type="slidenum">
              <a:rPr lang="en-US" altLang="en-US" sz="1200" smtClean="0">
                <a:solidFill>
                  <a:srgbClr val="B5A788"/>
                </a:solidFill>
              </a:rPr>
              <a:pPr/>
              <a:t>12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950AFF8-C665-F9F2-4975-1B98373F3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-152400"/>
            <a:ext cx="929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RECOMMENDATIONS</a:t>
            </a:r>
            <a:endParaRPr lang="en-US" sz="3600" b="1" u="sng" kern="0" dirty="0">
              <a:latin typeface="Arial" charset="0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41E01DEA-FDC2-201F-A2F5-1E2A19559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296863"/>
            <a:ext cx="82296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23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87DD6-51B4-A6A9-787D-3CEE001B4522}"/>
              </a:ext>
            </a:extLst>
          </p:cNvPr>
          <p:cNvSpPr txBox="1"/>
          <p:nvPr/>
        </p:nvSpPr>
        <p:spPr>
          <a:xfrm>
            <a:off x="1138238" y="477838"/>
            <a:ext cx="7848600" cy="5770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u="sng" dirty="0">
                <a:solidFill>
                  <a:srgbClr val="0000FF"/>
                </a:solidFill>
              </a:rPr>
              <a:t>CONTRIBUTIONS FOR 2023 AND ARREARS: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300" b="1" dirty="0"/>
              <a:t>Members to ensure </a:t>
            </a:r>
            <a:r>
              <a:rPr lang="en-GB" sz="2300" b="1" dirty="0">
                <a:solidFill>
                  <a:srgbClr val="FF0000"/>
                </a:solidFill>
              </a:rPr>
              <a:t>timely payment </a:t>
            </a:r>
            <a:r>
              <a:rPr lang="en-GB" sz="2300" b="1" dirty="0"/>
              <a:t>of </a:t>
            </a:r>
            <a:r>
              <a:rPr lang="en-GB" sz="2300" b="1" dirty="0">
                <a:solidFill>
                  <a:srgbClr val="FF0000"/>
                </a:solidFill>
              </a:rPr>
              <a:t>contributions </a:t>
            </a:r>
            <a:r>
              <a:rPr lang="en-GB" sz="2300" b="1" dirty="0"/>
              <a:t>(the </a:t>
            </a:r>
            <a:r>
              <a:rPr lang="en-GB" sz="2300" b="1" dirty="0">
                <a:solidFill>
                  <a:srgbClr val="FF0000"/>
                </a:solidFill>
              </a:rPr>
              <a:t>deadline </a:t>
            </a:r>
            <a:r>
              <a:rPr lang="en-GB" sz="2300" b="1" dirty="0"/>
              <a:t>agreed is </a:t>
            </a:r>
            <a:r>
              <a:rPr lang="en-GB" sz="2300" b="1" dirty="0">
                <a:solidFill>
                  <a:srgbClr val="FF0000"/>
                </a:solidFill>
              </a:rPr>
              <a:t>31</a:t>
            </a:r>
            <a:r>
              <a:rPr lang="en-GB" sz="2300" b="1" baseline="30000" dirty="0">
                <a:solidFill>
                  <a:srgbClr val="FF0000"/>
                </a:solidFill>
              </a:rPr>
              <a:t>st</a:t>
            </a:r>
            <a:r>
              <a:rPr lang="en-GB" sz="2300" b="1" dirty="0">
                <a:solidFill>
                  <a:srgbClr val="FF0000"/>
                </a:solidFill>
              </a:rPr>
              <a:t> March</a:t>
            </a:r>
            <a:r>
              <a:rPr lang="en-GB" sz="2300" b="1" dirty="0"/>
              <a:t>:</a:t>
            </a:r>
            <a:r>
              <a:rPr lang="en-GB" sz="2300" b="1" dirty="0">
                <a:solidFill>
                  <a:srgbClr val="FF0000"/>
                </a:solidFill>
              </a:rPr>
              <a:t> </a:t>
            </a:r>
            <a:r>
              <a:rPr lang="en-GB" sz="2300" b="1" dirty="0"/>
              <a:t>now</a:t>
            </a:r>
            <a:r>
              <a:rPr lang="en-GB" sz="2300" b="1" dirty="0">
                <a:solidFill>
                  <a:srgbClr val="FF0000"/>
                </a:solidFill>
              </a:rPr>
              <a:t> overdue!</a:t>
            </a:r>
            <a:r>
              <a:rPr lang="en-GB" sz="2300" b="1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sz="23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300" b="1" dirty="0"/>
              <a:t>Vice Chair to </a:t>
            </a:r>
            <a:r>
              <a:rPr lang="en-GB" sz="2300" b="1" dirty="0">
                <a:solidFill>
                  <a:srgbClr val="FF0000"/>
                </a:solidFill>
              </a:rPr>
              <a:t>write</a:t>
            </a:r>
            <a:r>
              <a:rPr lang="en-GB" sz="2300" b="1" dirty="0"/>
              <a:t> to Members and send </a:t>
            </a:r>
            <a:r>
              <a:rPr lang="en-GB" sz="2300" b="1" dirty="0">
                <a:solidFill>
                  <a:srgbClr val="FF0000"/>
                </a:solidFill>
              </a:rPr>
              <a:t>Contribution Statements </a:t>
            </a:r>
            <a:r>
              <a:rPr lang="en-GB" sz="2300" b="1" dirty="0"/>
              <a:t>to </a:t>
            </a:r>
            <a:r>
              <a:rPr lang="en-GB" sz="2300" b="1" dirty="0">
                <a:solidFill>
                  <a:srgbClr val="FF0000"/>
                </a:solidFill>
              </a:rPr>
              <a:t>Clear</a:t>
            </a:r>
            <a:r>
              <a:rPr lang="en-GB" sz="2300" b="1" dirty="0"/>
              <a:t>  </a:t>
            </a:r>
            <a:r>
              <a:rPr lang="en-GB" sz="2300" b="1" dirty="0">
                <a:solidFill>
                  <a:srgbClr val="FF0000"/>
                </a:solidFill>
              </a:rPr>
              <a:t>arrears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sz="23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300" b="1" dirty="0">
                <a:solidFill>
                  <a:srgbClr val="FF0000"/>
                </a:solidFill>
              </a:rPr>
              <a:t>Experts and Contact Points </a:t>
            </a:r>
            <a:r>
              <a:rPr lang="en-GB" sz="2300" b="1" dirty="0"/>
              <a:t>to notify and </a:t>
            </a:r>
            <a:r>
              <a:rPr lang="en-GB" sz="2300" b="1" dirty="0">
                <a:solidFill>
                  <a:srgbClr val="FF0000"/>
                </a:solidFill>
              </a:rPr>
              <a:t>follow up </a:t>
            </a:r>
            <a:r>
              <a:rPr lang="en-GB" sz="2300" b="1" dirty="0"/>
              <a:t>payment of </a:t>
            </a:r>
            <a:r>
              <a:rPr lang="en-GB" sz="2300" b="1" dirty="0">
                <a:solidFill>
                  <a:srgbClr val="FF0000"/>
                </a:solidFill>
              </a:rPr>
              <a:t>contributions</a:t>
            </a:r>
            <a:r>
              <a:rPr lang="en-GB" sz="2300" b="1" dirty="0"/>
              <a:t> for respective countries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sz="23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300" b="1" dirty="0"/>
              <a:t>Vice Chair to </a:t>
            </a:r>
            <a:r>
              <a:rPr lang="en-GB" sz="2300" b="1" dirty="0">
                <a:solidFill>
                  <a:srgbClr val="FF0000"/>
                </a:solidFill>
              </a:rPr>
              <a:t>engage</a:t>
            </a:r>
            <a:r>
              <a:rPr lang="en-GB" sz="2300" b="1" dirty="0"/>
              <a:t> Members with </a:t>
            </a:r>
            <a:r>
              <a:rPr lang="en-GB" sz="2300" b="1" dirty="0">
                <a:solidFill>
                  <a:srgbClr val="FF0000"/>
                </a:solidFill>
              </a:rPr>
              <a:t>large arrears </a:t>
            </a:r>
            <a:r>
              <a:rPr lang="en-GB" sz="2300" b="1" dirty="0"/>
              <a:t>to </a:t>
            </a:r>
            <a:r>
              <a:rPr lang="en-GB" sz="2300" b="1" dirty="0">
                <a:solidFill>
                  <a:srgbClr val="FF0000"/>
                </a:solidFill>
              </a:rPr>
              <a:t>make part-payments</a:t>
            </a:r>
            <a:r>
              <a:rPr lang="en-GB" sz="2300" b="1" dirty="0"/>
              <a:t> and agree</a:t>
            </a:r>
            <a:r>
              <a:rPr lang="en-GB" sz="2300" b="1" dirty="0">
                <a:solidFill>
                  <a:srgbClr val="FF0000"/>
                </a:solidFill>
              </a:rPr>
              <a:t> Payment plans </a:t>
            </a:r>
          </a:p>
          <a:p>
            <a:pPr>
              <a:defRPr/>
            </a:pPr>
            <a:endParaRPr lang="en-GB" sz="23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300" b="1" dirty="0">
                <a:solidFill>
                  <a:srgbClr val="FF0000"/>
                </a:solidFill>
              </a:rPr>
              <a:t>DGs </a:t>
            </a:r>
            <a:r>
              <a:rPr lang="en-GB" sz="2300" b="1" dirty="0"/>
              <a:t>should consider adopting the proposed new </a:t>
            </a:r>
            <a:r>
              <a:rPr lang="en-GB" sz="2300" b="1" dirty="0">
                <a:solidFill>
                  <a:srgbClr val="FF0000"/>
                </a:solidFill>
              </a:rPr>
              <a:t>system of Penalties </a:t>
            </a:r>
            <a:r>
              <a:rPr lang="en-GB" sz="2300" b="1" dirty="0"/>
              <a:t>to </a:t>
            </a:r>
            <a:r>
              <a:rPr lang="en-GB" sz="2300" b="1" dirty="0">
                <a:solidFill>
                  <a:srgbClr val="FF0000"/>
                </a:solidFill>
              </a:rPr>
              <a:t>encourage timely payment </a:t>
            </a:r>
            <a:r>
              <a:rPr lang="en-GB" sz="2300" b="1" dirty="0"/>
              <a:t>of contributions and to </a:t>
            </a:r>
            <a:r>
              <a:rPr lang="en-GB" sz="2300" b="1" dirty="0">
                <a:solidFill>
                  <a:srgbClr val="FF0000"/>
                </a:solidFill>
              </a:rPr>
              <a:t>tackle </a:t>
            </a:r>
            <a:r>
              <a:rPr lang="en-GB" sz="2300" b="1" dirty="0"/>
              <a:t>the</a:t>
            </a:r>
            <a:r>
              <a:rPr lang="en-GB" sz="2300" b="1" dirty="0">
                <a:solidFill>
                  <a:srgbClr val="FF0000"/>
                </a:solidFill>
              </a:rPr>
              <a:t> huge arrears</a:t>
            </a:r>
            <a:endParaRPr lang="en-GB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44E75132-462C-8183-8EC5-AD9CDAFADA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36867" name="Slide Number Placeholder 4">
            <a:extLst>
              <a:ext uri="{FF2B5EF4-FFF2-40B4-BE49-F238E27FC236}">
                <a16:creationId xmlns:a16="http://schemas.microsoft.com/office/drawing/2014/main" id="{70C0A482-449E-D155-0A5E-8250B107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B17BF4-B68D-4B8B-ABBA-E31F83EBD103}" type="slidenum">
              <a:rPr lang="en-US" altLang="en-US" sz="1200" smtClean="0">
                <a:solidFill>
                  <a:srgbClr val="B5A788"/>
                </a:solidFill>
              </a:rPr>
              <a:pPr/>
              <a:t>13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8010057-5C6B-C62B-E36E-42B119C9A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-152400"/>
            <a:ext cx="929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RECOMMENDATIONS</a:t>
            </a:r>
            <a:endParaRPr lang="en-US" sz="3600" b="1" u="sng" kern="0" dirty="0">
              <a:latin typeface="Arial" charset="0"/>
            </a:endParaRP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9302291E-7051-9152-A756-5EA7D0D9D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296863"/>
            <a:ext cx="82296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23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937CD-4F11-42C9-2D5A-C1778BB86642}"/>
              </a:ext>
            </a:extLst>
          </p:cNvPr>
          <p:cNvSpPr txBox="1"/>
          <p:nvPr/>
        </p:nvSpPr>
        <p:spPr>
          <a:xfrm>
            <a:off x="1138238" y="477838"/>
            <a:ext cx="7848600" cy="7262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u="sng" dirty="0">
                <a:solidFill>
                  <a:srgbClr val="0000FF"/>
                </a:solidFill>
              </a:rPr>
              <a:t>CONTRIBUTIONS FOR 2023 AND ARREARS: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300" b="1" dirty="0"/>
              <a:t>Set a </a:t>
            </a:r>
            <a:r>
              <a:rPr lang="en-GB" sz="2300" b="1" dirty="0">
                <a:solidFill>
                  <a:srgbClr val="FF0000"/>
                </a:solidFill>
              </a:rPr>
              <a:t>minimum balance </a:t>
            </a:r>
            <a:r>
              <a:rPr lang="en-GB" sz="2300" b="1" dirty="0"/>
              <a:t>for the </a:t>
            </a:r>
            <a:r>
              <a:rPr lang="en-GB" sz="2300" b="1" dirty="0">
                <a:solidFill>
                  <a:srgbClr val="FF0000"/>
                </a:solidFill>
              </a:rPr>
              <a:t>Regional Bank </a:t>
            </a:r>
            <a:r>
              <a:rPr lang="en-GB" sz="2300" b="1" dirty="0"/>
              <a:t>of, say,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€ 200,000: </a:t>
            </a:r>
            <a:r>
              <a:rPr lang="en-US" sz="2800" b="1" dirty="0">
                <a:latin typeface="Calibri" panose="020F0502020204030204" pitchFamily="34" charset="0"/>
              </a:rPr>
              <a:t>no spending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below </a:t>
            </a:r>
            <a:r>
              <a:rPr lang="en-US" sz="2800" b="1" dirty="0">
                <a:latin typeface="Calibri" panose="020F0502020204030204" pitchFamily="34" charset="0"/>
              </a:rPr>
              <a:t>this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limit</a:t>
            </a:r>
            <a:endParaRPr lang="en-GB" sz="28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sz="23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300" b="1" dirty="0">
                <a:solidFill>
                  <a:srgbClr val="FF0000"/>
                </a:solidFill>
              </a:rPr>
              <a:t>Vice Chair </a:t>
            </a:r>
            <a:r>
              <a:rPr lang="en-GB" sz="2300" b="1" dirty="0"/>
              <a:t>to </a:t>
            </a:r>
            <a:r>
              <a:rPr lang="en-GB" sz="2300" b="1" dirty="0">
                <a:solidFill>
                  <a:srgbClr val="FF0000"/>
                </a:solidFill>
              </a:rPr>
              <a:t>monitor</a:t>
            </a:r>
            <a:r>
              <a:rPr lang="en-GB" sz="2300" b="1" dirty="0"/>
              <a:t> the account and </a:t>
            </a:r>
            <a:r>
              <a:rPr lang="en-GB" sz="2300" b="1" dirty="0">
                <a:solidFill>
                  <a:srgbClr val="FF0000"/>
                </a:solidFill>
              </a:rPr>
              <a:t>flag</a:t>
            </a:r>
            <a:r>
              <a:rPr lang="en-GB" sz="2300" b="1" dirty="0"/>
              <a:t> to Regional Structures if the </a:t>
            </a:r>
            <a:r>
              <a:rPr lang="en-GB" sz="2300" b="1" dirty="0">
                <a:solidFill>
                  <a:srgbClr val="FF0000"/>
                </a:solidFill>
              </a:rPr>
              <a:t>balance runs down </a:t>
            </a:r>
            <a:r>
              <a:rPr lang="en-GB" sz="2300" b="1" dirty="0"/>
              <a:t>to         </a:t>
            </a:r>
            <a:r>
              <a:rPr lang="en-US" sz="2300" b="1" dirty="0">
                <a:solidFill>
                  <a:srgbClr val="FF0000"/>
                </a:solidFill>
                <a:cs typeface="Arial" panose="020B0604020202020204" pitchFamily="34" charset="0"/>
              </a:rPr>
              <a:t>€ 200,000 </a:t>
            </a:r>
            <a:r>
              <a:rPr lang="en-US" sz="2300" b="1" dirty="0">
                <a:cs typeface="Arial" panose="020B0604020202020204" pitchFamily="34" charset="0"/>
              </a:rPr>
              <a:t>(</a:t>
            </a:r>
            <a:r>
              <a:rPr lang="en-US" sz="2300" b="1" dirty="0">
                <a:solidFill>
                  <a:srgbClr val="FF0000"/>
                </a:solidFill>
                <a:cs typeface="Arial" panose="020B0604020202020204" pitchFamily="34" charset="0"/>
              </a:rPr>
              <a:t>note: </a:t>
            </a:r>
            <a:r>
              <a:rPr lang="en-US" sz="2300" b="1" dirty="0">
                <a:cs typeface="Arial" panose="020B0604020202020204" pitchFamily="34" charset="0"/>
              </a:rPr>
              <a:t>the </a:t>
            </a:r>
            <a:r>
              <a:rPr lang="en-US" sz="2300" b="1" dirty="0">
                <a:solidFill>
                  <a:srgbClr val="FF0000"/>
                </a:solidFill>
                <a:cs typeface="Arial" panose="020B0604020202020204" pitchFamily="34" charset="0"/>
              </a:rPr>
              <a:t>current balance </a:t>
            </a:r>
            <a:r>
              <a:rPr lang="en-US" sz="2300" b="1" dirty="0">
                <a:cs typeface="Arial" panose="020B0604020202020204" pitchFamily="34" charset="0"/>
              </a:rPr>
              <a:t>is</a:t>
            </a:r>
            <a:r>
              <a:rPr lang="en-US" sz="2300" b="1" dirty="0">
                <a:solidFill>
                  <a:srgbClr val="FF0000"/>
                </a:solidFill>
                <a:cs typeface="Arial" panose="020B0604020202020204" pitchFamily="34" charset="0"/>
              </a:rPr>
              <a:t> €354,851.15</a:t>
            </a:r>
            <a:r>
              <a:rPr lang="en-US" sz="2300" b="1" dirty="0">
                <a:cs typeface="Arial" panose="020B0604020202020204" pitchFamily="34" charset="0"/>
              </a:rPr>
              <a:t>)</a:t>
            </a:r>
            <a:endParaRPr lang="en-GB" sz="2300" b="1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sz="23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300" b="1" dirty="0">
                <a:solidFill>
                  <a:srgbClr val="FF0000"/>
                </a:solidFill>
              </a:rPr>
              <a:t>NO</a:t>
            </a:r>
            <a:r>
              <a:rPr lang="en-GB" sz="2300" b="1" dirty="0"/>
              <a:t> Technical missions </a:t>
            </a:r>
            <a:r>
              <a:rPr lang="en-GB" sz="2300" b="1" dirty="0">
                <a:solidFill>
                  <a:srgbClr val="FF0000"/>
                </a:solidFill>
              </a:rPr>
              <a:t>and</a:t>
            </a:r>
            <a:r>
              <a:rPr lang="en-GB" sz="2300" b="1" dirty="0"/>
              <a:t> training to Countries </a:t>
            </a:r>
            <a:r>
              <a:rPr lang="en-GB" sz="2300" b="1" dirty="0">
                <a:solidFill>
                  <a:srgbClr val="FF0000"/>
                </a:solidFill>
              </a:rPr>
              <a:t>owing</a:t>
            </a:r>
            <a:r>
              <a:rPr lang="en-GB" sz="2300" b="1" dirty="0"/>
              <a:t> contribution </a:t>
            </a:r>
            <a:r>
              <a:rPr lang="en-GB" sz="2300" b="1" dirty="0">
                <a:solidFill>
                  <a:srgbClr val="FF0000"/>
                </a:solidFill>
              </a:rPr>
              <a:t>arrears of 3 or more years</a:t>
            </a:r>
            <a:r>
              <a:rPr lang="en-GB" sz="2300" b="1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sz="23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300" b="1" dirty="0"/>
              <a:t>Ask Regional Structures to </a:t>
            </a:r>
            <a:r>
              <a:rPr lang="en-GB" sz="2300" b="1" dirty="0">
                <a:solidFill>
                  <a:srgbClr val="FF0000"/>
                </a:solidFill>
              </a:rPr>
              <a:t>justify</a:t>
            </a:r>
            <a:r>
              <a:rPr lang="en-GB" sz="2300" b="1" dirty="0"/>
              <a:t> the </a:t>
            </a:r>
            <a:r>
              <a:rPr lang="en-GB" sz="2300" b="1" dirty="0">
                <a:solidFill>
                  <a:srgbClr val="FF0000"/>
                </a:solidFill>
              </a:rPr>
              <a:t>impact</a:t>
            </a:r>
            <a:r>
              <a:rPr lang="en-GB" sz="2300" b="1" dirty="0"/>
              <a:t> of their </a:t>
            </a:r>
            <a:r>
              <a:rPr lang="en-GB" sz="2300" b="1" dirty="0">
                <a:solidFill>
                  <a:srgbClr val="FF0000"/>
                </a:solidFill>
              </a:rPr>
              <a:t>missions</a:t>
            </a:r>
            <a:r>
              <a:rPr lang="en-GB" sz="2300" b="1" dirty="0"/>
              <a:t>, that is, </a:t>
            </a:r>
            <a:r>
              <a:rPr lang="en-GB" sz="2300" b="1" dirty="0">
                <a:solidFill>
                  <a:srgbClr val="FF0000"/>
                </a:solidFill>
              </a:rPr>
              <a:t>“are we getting value for money?”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sz="23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300" b="1" dirty="0"/>
              <a:t>Organise </a:t>
            </a:r>
            <a:r>
              <a:rPr lang="en-GB" sz="2300" b="1" dirty="0">
                <a:solidFill>
                  <a:srgbClr val="FF0000"/>
                </a:solidFill>
              </a:rPr>
              <a:t>Donors’ conference </a:t>
            </a:r>
            <a:r>
              <a:rPr lang="en-GB" sz="2300" b="1" dirty="0"/>
              <a:t>in </a:t>
            </a:r>
            <a:r>
              <a:rPr lang="en-GB" sz="2300" b="1" dirty="0">
                <a:solidFill>
                  <a:srgbClr val="FF0000"/>
                </a:solidFill>
              </a:rPr>
              <a:t>2023</a:t>
            </a:r>
            <a:r>
              <a:rPr lang="en-GB" sz="2300" b="1" dirty="0"/>
              <a:t> and seek </a:t>
            </a:r>
            <a:r>
              <a:rPr lang="en-GB" sz="2300" b="1" dirty="0">
                <a:solidFill>
                  <a:srgbClr val="FF0000"/>
                </a:solidFill>
              </a:rPr>
              <a:t>funding</a:t>
            </a:r>
            <a:r>
              <a:rPr lang="en-GB" sz="2300" b="1" dirty="0"/>
              <a:t> of </a:t>
            </a:r>
            <a:r>
              <a:rPr lang="en-GB" sz="2300" b="1" dirty="0">
                <a:solidFill>
                  <a:srgbClr val="FF0000"/>
                </a:solidFill>
              </a:rPr>
              <a:t>defined &amp; costed strategic activities </a:t>
            </a:r>
            <a:r>
              <a:rPr lang="en-GB" sz="2300" b="1" dirty="0"/>
              <a:t>(Regional Structures to submit </a:t>
            </a:r>
            <a:r>
              <a:rPr lang="en-GB" sz="2300" b="1" dirty="0">
                <a:solidFill>
                  <a:srgbClr val="FF0000"/>
                </a:solidFill>
              </a:rPr>
              <a:t>Concept notes</a:t>
            </a:r>
            <a:r>
              <a:rPr lang="en-GB" sz="2300" b="1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sz="23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GB" sz="23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300" b="1" dirty="0">
                <a:solidFill>
                  <a:srgbClr val="FF0000"/>
                </a:solidFill>
              </a:rPr>
              <a:t>DGs</a:t>
            </a:r>
            <a:endParaRPr lang="en-GB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">
            <a:extLst>
              <a:ext uri="{FF2B5EF4-FFF2-40B4-BE49-F238E27FC236}">
                <a16:creationId xmlns:a16="http://schemas.microsoft.com/office/drawing/2014/main" id="{23BA0DA0-18E2-72BF-EB1B-BEBBC5E6E5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304800"/>
            <a:ext cx="8382000" cy="4572000"/>
          </a:xfrm>
        </p:spPr>
        <p:txBody>
          <a:bodyPr>
            <a:noAutofit/>
          </a:bodyPr>
          <a:lstStyle/>
          <a:p>
            <a:pPr marL="342900" indent="-342900" algn="ctr" eaLnBrk="1" fontAlgn="auto" hangingPunct="1">
              <a:spcAft>
                <a:spcPts val="0"/>
              </a:spcAft>
              <a:defRPr/>
            </a:pP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4000" dirty="0">
                <a:solidFill>
                  <a:srgbClr val="FF0000"/>
                </a:solidFill>
              </a:rPr>
            </a:br>
            <a:r>
              <a:rPr lang="en-GB" sz="4000" b="1" u="sng" dirty="0">
                <a:solidFill>
                  <a:srgbClr val="00B050"/>
                </a:solidFill>
              </a:rPr>
              <a:t>CONCLUSION:</a:t>
            </a:r>
            <a:br>
              <a:rPr lang="en-GB" sz="4000" b="1" dirty="0">
                <a:solidFill>
                  <a:srgbClr val="00B050"/>
                </a:solidFill>
              </a:rPr>
            </a:br>
            <a:br>
              <a:rPr lang="en-GB" sz="4000" b="1" dirty="0">
                <a:solidFill>
                  <a:srgbClr val="0000FF"/>
                </a:solidFill>
              </a:rPr>
            </a:br>
            <a:r>
              <a:rPr lang="en-GB" sz="4000" b="1" dirty="0">
                <a:solidFill>
                  <a:srgbClr val="0000FF"/>
                </a:solidFill>
              </a:rPr>
              <a:t>WITH GOOD, STRONG LEADERSHIP</a:t>
            </a:r>
            <a:br>
              <a:rPr lang="en-GB" sz="4000" b="1" dirty="0">
                <a:solidFill>
                  <a:srgbClr val="0000FF"/>
                </a:solidFill>
              </a:rPr>
            </a:br>
            <a:r>
              <a:rPr lang="en-GB" sz="4000" b="1" dirty="0">
                <a:solidFill>
                  <a:schemeClr val="tx1"/>
                </a:solidFill>
              </a:rPr>
              <a:t>TEAMWORK, COMMITMENT &amp;</a:t>
            </a:r>
            <a:r>
              <a:rPr lang="en-GB" sz="4000" b="1" dirty="0">
                <a:solidFill>
                  <a:srgbClr val="FF0000"/>
                </a:solidFill>
              </a:rPr>
              <a:t> DETERMINATION </a:t>
            </a:r>
            <a:br>
              <a:rPr lang="en-GB" sz="4000" b="1" dirty="0">
                <a:solidFill>
                  <a:srgbClr val="0000FF"/>
                </a:solidFill>
              </a:rPr>
            </a:br>
            <a:r>
              <a:rPr lang="en-GB" sz="4000" b="1" dirty="0">
                <a:solidFill>
                  <a:srgbClr val="FF6600"/>
                </a:solidFill>
                <a:sym typeface="Wingdings" pitchFamily="2" charset="2"/>
              </a:rPr>
              <a:t> </a:t>
            </a:r>
            <a:br>
              <a:rPr lang="en-GB" sz="4000" u="sng" dirty="0">
                <a:solidFill>
                  <a:srgbClr val="FF0000"/>
                </a:solidFill>
              </a:rPr>
            </a:b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38915" name="Rectangle 11">
            <a:extLst>
              <a:ext uri="{FF2B5EF4-FFF2-40B4-BE49-F238E27FC236}">
                <a16:creationId xmlns:a16="http://schemas.microsoft.com/office/drawing/2014/main" id="{D16ED0AA-0047-263E-10B9-31C4E5E4B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8001000" cy="2743200"/>
          </a:xfrm>
        </p:spPr>
        <p:txBody>
          <a:bodyPr/>
          <a:lstStyle/>
          <a:p>
            <a:pPr marL="342900" indent="-342900" algn="ctr" eaLnBrk="1" hangingPunct="1"/>
            <a:r>
              <a:rPr lang="en-GB" altLang="en-US" sz="7000" b="1">
                <a:solidFill>
                  <a:srgbClr val="0000FF"/>
                </a:solidFill>
              </a:rPr>
              <a:t>TOGETHER, </a:t>
            </a:r>
          </a:p>
          <a:p>
            <a:pPr marL="342900" indent="-342900" algn="ctr" eaLnBrk="1" hangingPunct="1"/>
            <a:r>
              <a:rPr lang="en-GB" altLang="en-US" sz="7000" b="1">
                <a:solidFill>
                  <a:srgbClr val="0000FF"/>
                </a:solidFill>
              </a:rPr>
              <a:t>WE CAN DO IT!!!</a:t>
            </a:r>
          </a:p>
          <a:p>
            <a:pPr marL="342900" indent="-342900" algn="ctr" eaLnBrk="1" hangingPunct="1"/>
            <a:r>
              <a:rPr lang="en-GB" altLang="en-US" sz="3200" b="1">
                <a:solidFill>
                  <a:srgbClr val="FF0000"/>
                </a:solidFill>
              </a:rPr>
              <a:t>THANK YOU</a:t>
            </a:r>
            <a:r>
              <a:rPr lang="en-GB" altLang="en-US" sz="3200" b="1">
                <a:solidFill>
                  <a:srgbClr val="0000FF"/>
                </a:solidFill>
              </a:rPr>
              <a:t>!!!!!</a:t>
            </a:r>
          </a:p>
        </p:txBody>
      </p:sp>
      <p:sp>
        <p:nvSpPr>
          <p:cNvPr id="33794" name="Rectangle 4">
            <a:extLst>
              <a:ext uri="{FF2B5EF4-FFF2-40B4-BE49-F238E27FC236}">
                <a16:creationId xmlns:a16="http://schemas.microsoft.com/office/drawing/2014/main" id="{7382E3BE-5B5E-0DC2-278C-324444D0F9D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3F87BB-5B1C-4D4C-A13F-35A49C4C5809}" type="datetime4">
              <a:rPr lang="en-GB" smtClean="0"/>
              <a:pPr>
                <a:defRPr/>
              </a:pPr>
              <a:t>4 May 2023</a:t>
            </a:fld>
            <a:endParaRPr lang="en-GB"/>
          </a:p>
        </p:txBody>
      </p:sp>
      <p:sp>
        <p:nvSpPr>
          <p:cNvPr id="38917" name="Line 4">
            <a:extLst>
              <a:ext uri="{FF2B5EF4-FFF2-40B4-BE49-F238E27FC236}">
                <a16:creationId xmlns:a16="http://schemas.microsoft.com/office/drawing/2014/main" id="{0B676F43-B5C3-D855-3827-DCD219566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657600"/>
            <a:ext cx="83058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>
            <a:extLst>
              <a:ext uri="{FF2B5EF4-FFF2-40B4-BE49-F238E27FC236}">
                <a16:creationId xmlns:a16="http://schemas.microsoft.com/office/drawing/2014/main" id="{CD19A95C-5965-C4C5-0088-F64797D7BF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" y="762000"/>
            <a:ext cx="9144000" cy="502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2">
                    <a:satMod val="130000"/>
                  </a:schemeClr>
                </a:solidFill>
              </a:rPr>
              <a:t>PART 3</a:t>
            </a: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900" b="1" dirty="0">
                <a:solidFill>
                  <a:srgbClr val="FF6600"/>
                </a:solidFill>
              </a:rPr>
              <a:t>ANNEX </a:t>
            </a:r>
            <a:r>
              <a:rPr lang="en-US" sz="3900" b="1" dirty="0">
                <a:solidFill>
                  <a:schemeClr val="tx1"/>
                </a:solidFill>
              </a:rPr>
              <a:t>(Slides 16 to 39):</a:t>
            </a:r>
            <a:br>
              <a:rPr lang="en-US" sz="3900" b="1" dirty="0">
                <a:solidFill>
                  <a:srgbClr val="FF6600"/>
                </a:solidFill>
              </a:rPr>
            </a:br>
            <a:br>
              <a:rPr lang="en-US" sz="3900" b="1" dirty="0">
                <a:solidFill>
                  <a:srgbClr val="FF6600"/>
                </a:solidFill>
              </a:rPr>
            </a:br>
            <a:br>
              <a:rPr lang="en-US" sz="3900" b="1" dirty="0">
                <a:solidFill>
                  <a:srgbClr val="FF6600"/>
                </a:solidFill>
              </a:rPr>
            </a:br>
            <a:r>
              <a:rPr lang="en-US" sz="3900" b="1" dirty="0">
                <a:solidFill>
                  <a:srgbClr val="00B050"/>
                </a:solidFill>
              </a:rPr>
              <a:t>CONTRIBUTION STATEMENTS </a:t>
            </a:r>
            <a:br>
              <a:rPr lang="en-US" sz="3900" b="1" dirty="0">
                <a:solidFill>
                  <a:srgbClr val="00B050"/>
                </a:solidFill>
              </a:rPr>
            </a:br>
            <a:r>
              <a:rPr lang="en-US" sz="3900" b="1" dirty="0">
                <a:solidFill>
                  <a:srgbClr val="00B050"/>
                </a:solidFill>
              </a:rPr>
              <a:t>UP TO: </a:t>
            </a:r>
            <a:br>
              <a:rPr lang="en-US" sz="3900" b="1" dirty="0">
                <a:solidFill>
                  <a:srgbClr val="00B050"/>
                </a:solidFill>
              </a:rPr>
            </a:br>
            <a:br>
              <a:rPr lang="en-US" sz="3900" b="1" dirty="0">
                <a:solidFill>
                  <a:srgbClr val="0000FF"/>
                </a:solidFill>
              </a:rPr>
            </a:br>
            <a:r>
              <a:rPr lang="en-US" sz="3900" b="1" dirty="0">
                <a:solidFill>
                  <a:srgbClr val="0000FF"/>
                </a:solidFill>
              </a:rPr>
              <a:t>30</a:t>
            </a:r>
            <a:r>
              <a:rPr lang="en-US" sz="3900" b="1" baseline="30000" dirty="0">
                <a:solidFill>
                  <a:srgbClr val="0000FF"/>
                </a:solidFill>
              </a:rPr>
              <a:t>TH</a:t>
            </a:r>
            <a:r>
              <a:rPr lang="en-US" sz="3900" b="1" dirty="0">
                <a:solidFill>
                  <a:srgbClr val="0000FF"/>
                </a:solidFill>
              </a:rPr>
              <a:t> APRIL 2023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098" name="Rectangle 4">
            <a:extLst>
              <a:ext uri="{FF2B5EF4-FFF2-40B4-BE49-F238E27FC236}">
                <a16:creationId xmlns:a16="http://schemas.microsoft.com/office/drawing/2014/main" id="{29DF2623-421F-A9A8-0AA5-B62CCED1225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1B7A4A-8A90-492D-A7AE-3CA02B2EFCEA}" type="datetime4">
              <a:rPr lang="en-US"/>
              <a:pPr>
                <a:defRPr/>
              </a:pPr>
              <a:t>May 4, 2023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D8165B1C-2480-91B8-3070-B2DEBB4C47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43011" name="Slide Number Placeholder 4">
            <a:extLst>
              <a:ext uri="{FF2B5EF4-FFF2-40B4-BE49-F238E27FC236}">
                <a16:creationId xmlns:a16="http://schemas.microsoft.com/office/drawing/2014/main" id="{4AC1D56F-3FCD-F6A7-9319-2C1D88A9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30AA89-60F6-4457-992B-B7AFACC217E7}" type="slidenum">
              <a:rPr lang="en-US" altLang="en-US" sz="1200" smtClean="0">
                <a:solidFill>
                  <a:srgbClr val="B5A788"/>
                </a:solidFill>
              </a:rPr>
              <a:pPr/>
              <a:t>16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0BBD4B1-1749-215D-8275-0BD7777B4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7D17ABB4-6BCB-46DE-CA09-2722979D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296863"/>
            <a:ext cx="82296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2300"/>
          </a:p>
        </p:txBody>
      </p:sp>
      <p:graphicFrame>
        <p:nvGraphicFramePr>
          <p:cNvPr id="43014" name="Object 1">
            <a:extLst>
              <a:ext uri="{FF2B5EF4-FFF2-40B4-BE49-F238E27FC236}">
                <a16:creationId xmlns:a16="http://schemas.microsoft.com/office/drawing/2014/main" id="{A172225E-AEAE-06BA-6E5C-5C679AB694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33400"/>
          <a:ext cx="8004175" cy="602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63944" imgH="3537065" progId="Excel.Sheet.12">
                  <p:embed/>
                </p:oleObj>
              </mc:Choice>
              <mc:Fallback>
                <p:oleObj name="Worksheet" r:id="rId3" imgW="4863944" imgH="3537065" progId="Excel.Sheet.12">
                  <p:embed/>
                  <p:pic>
                    <p:nvPicPr>
                      <p:cNvPr id="43014" name="Object 1">
                        <a:extLst>
                          <a:ext uri="{FF2B5EF4-FFF2-40B4-BE49-F238E27FC236}">
                            <a16:creationId xmlns:a16="http://schemas.microsoft.com/office/drawing/2014/main" id="{A172225E-AEAE-06BA-6E5C-5C679AB694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8004175" cy="602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AD3B4D6C-F7E4-0F1E-4860-E188209C5D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45059" name="Slide Number Placeholder 4">
            <a:extLst>
              <a:ext uri="{FF2B5EF4-FFF2-40B4-BE49-F238E27FC236}">
                <a16:creationId xmlns:a16="http://schemas.microsoft.com/office/drawing/2014/main" id="{BD3BCDAA-D4FC-84CC-2555-7F570965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21CB6C-06A6-4FB2-BA62-47DFBE0DF9A9}" type="slidenum">
              <a:rPr lang="en-US" altLang="en-US" sz="1200" smtClean="0">
                <a:solidFill>
                  <a:srgbClr val="B5A788"/>
                </a:solidFill>
              </a:rPr>
              <a:pPr/>
              <a:t>17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7C2B602-B8AF-9198-004E-F25A1BDC9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2AC8DB21-D1B2-0B29-DC05-FD7074906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296863"/>
            <a:ext cx="82296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2300"/>
          </a:p>
        </p:txBody>
      </p:sp>
      <p:graphicFrame>
        <p:nvGraphicFramePr>
          <p:cNvPr id="45062" name="Object 1">
            <a:extLst>
              <a:ext uri="{FF2B5EF4-FFF2-40B4-BE49-F238E27FC236}">
                <a16:creationId xmlns:a16="http://schemas.microsoft.com/office/drawing/2014/main" id="{25F8C310-8B7A-583B-D8B3-A40DFB2693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609600"/>
          <a:ext cx="8004175" cy="595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578220" imgH="3905319" progId="Excel.Sheet.12">
                  <p:embed/>
                </p:oleObj>
              </mc:Choice>
              <mc:Fallback>
                <p:oleObj name="Worksheet" r:id="rId3" imgW="4578220" imgH="3905319" progId="Excel.Sheet.12">
                  <p:embed/>
                  <p:pic>
                    <p:nvPicPr>
                      <p:cNvPr id="45062" name="Object 1">
                        <a:extLst>
                          <a:ext uri="{FF2B5EF4-FFF2-40B4-BE49-F238E27FC236}">
                            <a16:creationId xmlns:a16="http://schemas.microsoft.com/office/drawing/2014/main" id="{25F8C310-8B7A-583B-D8B3-A40DFB269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"/>
                        <a:ext cx="8004175" cy="595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ED08CA44-9172-F47F-27E1-42D17F03C98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47107" name="Slide Number Placeholder 4">
            <a:extLst>
              <a:ext uri="{FF2B5EF4-FFF2-40B4-BE49-F238E27FC236}">
                <a16:creationId xmlns:a16="http://schemas.microsoft.com/office/drawing/2014/main" id="{4FDB6D18-DE64-0AE0-C846-A6C6FF42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CC2B7B-EAA2-4F57-8923-E1EC6EA482B1}" type="slidenum">
              <a:rPr lang="en-US" altLang="en-US" sz="1200" smtClean="0">
                <a:solidFill>
                  <a:srgbClr val="B5A788"/>
                </a:solidFill>
              </a:rPr>
              <a:pPr/>
              <a:t>18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FE40D10-A8C6-2918-ED0E-98129F85E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47109" name="Object 1">
            <a:extLst>
              <a:ext uri="{FF2B5EF4-FFF2-40B4-BE49-F238E27FC236}">
                <a16:creationId xmlns:a16="http://schemas.microsoft.com/office/drawing/2014/main" id="{35ACEB19-D45D-7905-51C1-35D9983787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79438"/>
          <a:ext cx="8004175" cy="597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419807" imgH="4089446" progId="Excel.Sheet.12">
                  <p:embed/>
                </p:oleObj>
              </mc:Choice>
              <mc:Fallback>
                <p:oleObj name="Worksheet" r:id="rId3" imgW="4419807" imgH="4089446" progId="Excel.Sheet.12">
                  <p:embed/>
                  <p:pic>
                    <p:nvPicPr>
                      <p:cNvPr id="47109" name="Object 1">
                        <a:extLst>
                          <a:ext uri="{FF2B5EF4-FFF2-40B4-BE49-F238E27FC236}">
                            <a16:creationId xmlns:a16="http://schemas.microsoft.com/office/drawing/2014/main" id="{35ACEB19-D45D-7905-51C1-35D9983787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9438"/>
                        <a:ext cx="8004175" cy="597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9173AA53-8B4B-8DB9-F187-1E21CD9FFC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49155" name="Slide Number Placeholder 4">
            <a:extLst>
              <a:ext uri="{FF2B5EF4-FFF2-40B4-BE49-F238E27FC236}">
                <a16:creationId xmlns:a16="http://schemas.microsoft.com/office/drawing/2014/main" id="{F7E97B19-6B1D-00BD-4003-993EC60F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2B8D03-3EF0-46F7-B331-9B85D06E61D2}" type="slidenum">
              <a:rPr lang="en-US" altLang="en-US" sz="1200" smtClean="0">
                <a:solidFill>
                  <a:srgbClr val="B5A788"/>
                </a:solidFill>
              </a:rPr>
              <a:pPr/>
              <a:t>19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0931E94-0BEF-82B7-EFED-168C54DB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49157" name="Object 1">
            <a:extLst>
              <a:ext uri="{FF2B5EF4-FFF2-40B4-BE49-F238E27FC236}">
                <a16:creationId xmlns:a16="http://schemas.microsoft.com/office/drawing/2014/main" id="{7572B275-53A5-21BB-D233-580CEACF11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457200"/>
          <a:ext cx="8004175" cy="604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419807" imgH="4089446" progId="Excel.Sheet.12">
                  <p:embed/>
                </p:oleObj>
              </mc:Choice>
              <mc:Fallback>
                <p:oleObj name="Worksheet" r:id="rId3" imgW="4419807" imgH="4089446" progId="Excel.Sheet.12">
                  <p:embed/>
                  <p:pic>
                    <p:nvPicPr>
                      <p:cNvPr id="49157" name="Object 1">
                        <a:extLst>
                          <a:ext uri="{FF2B5EF4-FFF2-40B4-BE49-F238E27FC236}">
                            <a16:creationId xmlns:a16="http://schemas.microsoft.com/office/drawing/2014/main" id="{7572B275-53A5-21BB-D233-580CEACF11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"/>
                        <a:ext cx="8004175" cy="604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>
            <a:extLst>
              <a:ext uri="{FF2B5EF4-FFF2-40B4-BE49-F238E27FC236}">
                <a16:creationId xmlns:a16="http://schemas.microsoft.com/office/drawing/2014/main" id="{01247E4E-0EA5-3B2A-649A-A8F2B0D68A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895350"/>
            <a:ext cx="8382000" cy="5410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PART 1</a:t>
            </a: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900" b="1" dirty="0">
                <a:solidFill>
                  <a:srgbClr val="FF6600"/>
                </a:solidFill>
              </a:rPr>
              <a:t>CONTRIBUTIONS ARREARS STATUS:</a:t>
            </a:r>
            <a:br>
              <a:rPr lang="en-US" sz="3900" b="1" dirty="0">
                <a:solidFill>
                  <a:srgbClr val="FF6600"/>
                </a:solidFill>
              </a:rPr>
            </a:br>
            <a:br>
              <a:rPr lang="en-US" sz="3900" b="1" dirty="0">
                <a:solidFill>
                  <a:srgbClr val="FF6600"/>
                </a:solidFill>
              </a:rPr>
            </a:br>
            <a:r>
              <a:rPr lang="en-US" sz="3900" b="1" dirty="0">
                <a:solidFill>
                  <a:schemeClr val="tx1"/>
                </a:solidFill>
              </a:rPr>
              <a:t>based on</a:t>
            </a:r>
            <a:br>
              <a:rPr lang="en-US" sz="3900" b="1" dirty="0">
                <a:solidFill>
                  <a:schemeClr val="tx1"/>
                </a:solidFill>
              </a:rPr>
            </a:br>
            <a:br>
              <a:rPr lang="en-US" sz="3900" b="1" dirty="0">
                <a:solidFill>
                  <a:srgbClr val="FF6600"/>
                </a:solidFill>
              </a:rPr>
            </a:br>
            <a:r>
              <a:rPr lang="en-US" sz="3900" b="1" dirty="0">
                <a:solidFill>
                  <a:srgbClr val="00B050"/>
                </a:solidFill>
              </a:rPr>
              <a:t>COLLECTIONS UP TO </a:t>
            </a:r>
            <a:br>
              <a:rPr lang="en-US" sz="3900" b="1" dirty="0">
                <a:solidFill>
                  <a:srgbClr val="00B050"/>
                </a:solidFill>
              </a:rPr>
            </a:br>
            <a:br>
              <a:rPr lang="en-US" sz="3900" b="1" dirty="0">
                <a:solidFill>
                  <a:srgbClr val="0000FF"/>
                </a:solidFill>
              </a:rPr>
            </a:br>
            <a:r>
              <a:rPr lang="en-US" sz="3900" b="1" dirty="0">
                <a:solidFill>
                  <a:srgbClr val="0000FF"/>
                </a:solidFill>
              </a:rPr>
              <a:t>31</a:t>
            </a:r>
            <a:r>
              <a:rPr lang="en-US" sz="3900" b="1" baseline="30000" dirty="0">
                <a:solidFill>
                  <a:srgbClr val="0000FF"/>
                </a:solidFill>
              </a:rPr>
              <a:t>ST</a:t>
            </a:r>
            <a:r>
              <a:rPr lang="en-US" sz="3900" b="1" dirty="0">
                <a:solidFill>
                  <a:srgbClr val="0000FF"/>
                </a:solidFill>
              </a:rPr>
              <a:t> DECEMBER 2022 </a:t>
            </a:r>
            <a:br>
              <a:rPr lang="en-US" sz="3900" b="1" dirty="0">
                <a:solidFill>
                  <a:srgbClr val="0000FF"/>
                </a:solidFill>
              </a:rPr>
            </a:br>
            <a:r>
              <a:rPr lang="en-US" sz="3900" dirty="0">
                <a:solidFill>
                  <a:srgbClr val="FF0000"/>
                </a:solidFill>
              </a:rPr>
              <a:t>(For background information only)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098" name="Rectangle 4">
            <a:extLst>
              <a:ext uri="{FF2B5EF4-FFF2-40B4-BE49-F238E27FC236}">
                <a16:creationId xmlns:a16="http://schemas.microsoft.com/office/drawing/2014/main" id="{DD92AF25-2645-BF14-8AFD-59B83E7ABD1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1B7A4A-8A90-492D-A7AE-3CA02B2EFCEA}" type="datetime4">
              <a:rPr lang="en-US"/>
              <a:pPr>
                <a:defRPr/>
              </a:pPr>
              <a:t>May 4, 2023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5DD1BA93-DC18-B09A-FDC7-8060256FAA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51203" name="Slide Number Placeholder 4">
            <a:extLst>
              <a:ext uri="{FF2B5EF4-FFF2-40B4-BE49-F238E27FC236}">
                <a16:creationId xmlns:a16="http://schemas.microsoft.com/office/drawing/2014/main" id="{DD35CA28-2660-E6B1-3A4E-06A2FED5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943E6F-33B2-492C-B23A-208E26230CB7}" type="slidenum">
              <a:rPr lang="en-US" altLang="en-US" sz="1200" smtClean="0">
                <a:solidFill>
                  <a:srgbClr val="B5A788"/>
                </a:solidFill>
              </a:rPr>
              <a:pPr/>
              <a:t>20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04B7EE0-5180-3A0F-623A-CAB7C10F5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51205" name="Object 1">
            <a:extLst>
              <a:ext uri="{FF2B5EF4-FFF2-40B4-BE49-F238E27FC236}">
                <a16:creationId xmlns:a16="http://schemas.microsoft.com/office/drawing/2014/main" id="{62F5DF85-8DD2-81C6-2C7E-22BD00BD54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33400"/>
          <a:ext cx="800417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775200" imgH="3537065" progId="Excel.Sheet.12">
                  <p:embed/>
                </p:oleObj>
              </mc:Choice>
              <mc:Fallback>
                <p:oleObj name="Worksheet" r:id="rId3" imgW="4775200" imgH="3537065" progId="Excel.Sheet.12">
                  <p:embed/>
                  <p:pic>
                    <p:nvPicPr>
                      <p:cNvPr id="51205" name="Object 1">
                        <a:extLst>
                          <a:ext uri="{FF2B5EF4-FFF2-40B4-BE49-F238E27FC236}">
                            <a16:creationId xmlns:a16="http://schemas.microsoft.com/office/drawing/2014/main" id="{62F5DF85-8DD2-81C6-2C7E-22BD00BD54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800417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2F843AA5-6022-0BC4-440B-B723DB7F99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53251" name="Slide Number Placeholder 4">
            <a:extLst>
              <a:ext uri="{FF2B5EF4-FFF2-40B4-BE49-F238E27FC236}">
                <a16:creationId xmlns:a16="http://schemas.microsoft.com/office/drawing/2014/main" id="{A5AB9D6B-FEBC-ECAA-205F-24153BB4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8F7875-31D8-4D53-A0E7-0484A1FB4570}" type="slidenum">
              <a:rPr lang="en-US" altLang="en-US" sz="1200" smtClean="0">
                <a:solidFill>
                  <a:srgbClr val="B5A788"/>
                </a:solidFill>
              </a:rPr>
              <a:pPr/>
              <a:t>21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8DFA3EC-D900-1348-3A9E-9ACAAD729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53253" name="Object 1">
            <a:extLst>
              <a:ext uri="{FF2B5EF4-FFF2-40B4-BE49-F238E27FC236}">
                <a16:creationId xmlns:a16="http://schemas.microsoft.com/office/drawing/2014/main" id="{3C448CEC-3C44-2DBE-BF16-16B9D7157D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655638"/>
          <a:ext cx="8004175" cy="597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003696" imgH="4641827" progId="Excel.Sheet.12">
                  <p:embed/>
                </p:oleObj>
              </mc:Choice>
              <mc:Fallback>
                <p:oleObj name="Worksheet" r:id="rId3" imgW="5003696" imgH="4641827" progId="Excel.Sheet.12">
                  <p:embed/>
                  <p:pic>
                    <p:nvPicPr>
                      <p:cNvPr id="53253" name="Object 1">
                        <a:extLst>
                          <a:ext uri="{FF2B5EF4-FFF2-40B4-BE49-F238E27FC236}">
                            <a16:creationId xmlns:a16="http://schemas.microsoft.com/office/drawing/2014/main" id="{3C448CEC-3C44-2DBE-BF16-16B9D7157D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55638"/>
                        <a:ext cx="8004175" cy="597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E338FBAB-FF12-A3DE-24C0-5EB1CB2435B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55299" name="Slide Number Placeholder 4">
            <a:extLst>
              <a:ext uri="{FF2B5EF4-FFF2-40B4-BE49-F238E27FC236}">
                <a16:creationId xmlns:a16="http://schemas.microsoft.com/office/drawing/2014/main" id="{8AF60FC4-69A4-7B7E-E81C-C6752321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FAA361-1981-4401-A1D5-4539AA4E00F5}" type="slidenum">
              <a:rPr lang="en-US" altLang="en-US" sz="1200" smtClean="0">
                <a:solidFill>
                  <a:srgbClr val="B5A788"/>
                </a:solidFill>
              </a:rPr>
              <a:pPr/>
              <a:t>22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88EDAF4-BC75-2DCB-75CE-6C60B22FA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55301" name="Object 1">
            <a:extLst>
              <a:ext uri="{FF2B5EF4-FFF2-40B4-BE49-F238E27FC236}">
                <a16:creationId xmlns:a16="http://schemas.microsoft.com/office/drawing/2014/main" id="{C21D6406-9F0A-28EF-B179-086EC01757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79438"/>
          <a:ext cx="8004175" cy="597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71944" imgH="5010081" progId="Excel.Sheet.12">
                  <p:embed/>
                </p:oleObj>
              </mc:Choice>
              <mc:Fallback>
                <p:oleObj name="Worksheet" r:id="rId3" imgW="5371944" imgH="5010081" progId="Excel.Sheet.12">
                  <p:embed/>
                  <p:pic>
                    <p:nvPicPr>
                      <p:cNvPr id="55301" name="Object 1">
                        <a:extLst>
                          <a:ext uri="{FF2B5EF4-FFF2-40B4-BE49-F238E27FC236}">
                            <a16:creationId xmlns:a16="http://schemas.microsoft.com/office/drawing/2014/main" id="{C21D6406-9F0A-28EF-B179-086EC01757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9438"/>
                        <a:ext cx="8004175" cy="597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95E38905-B83D-6726-8F7F-3E6B308DB6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57347" name="Slide Number Placeholder 4">
            <a:extLst>
              <a:ext uri="{FF2B5EF4-FFF2-40B4-BE49-F238E27FC236}">
                <a16:creationId xmlns:a16="http://schemas.microsoft.com/office/drawing/2014/main" id="{940496F1-FEB6-BED0-B77C-27F2D072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BAB543-B979-4EEE-BE93-0AD6C10C6364}" type="slidenum">
              <a:rPr lang="en-US" altLang="en-US" sz="1200" smtClean="0">
                <a:solidFill>
                  <a:srgbClr val="B5A788"/>
                </a:solidFill>
              </a:rPr>
              <a:pPr/>
              <a:t>23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FCD9D13-B8A8-1E5A-56F9-D559B3B4A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57349" name="Object 1">
            <a:extLst>
              <a:ext uri="{FF2B5EF4-FFF2-40B4-BE49-F238E27FC236}">
                <a16:creationId xmlns:a16="http://schemas.microsoft.com/office/drawing/2014/main" id="{1CBE8B75-28B8-310E-8733-755A2EB2EB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609600"/>
          <a:ext cx="8004175" cy="589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048069" imgH="5010081" progId="Excel.Sheet.12">
                  <p:embed/>
                </p:oleObj>
              </mc:Choice>
              <mc:Fallback>
                <p:oleObj name="Worksheet" r:id="rId3" imgW="5048069" imgH="5010081" progId="Excel.Sheet.12">
                  <p:embed/>
                  <p:pic>
                    <p:nvPicPr>
                      <p:cNvPr id="57349" name="Object 1">
                        <a:extLst>
                          <a:ext uri="{FF2B5EF4-FFF2-40B4-BE49-F238E27FC236}">
                            <a16:creationId xmlns:a16="http://schemas.microsoft.com/office/drawing/2014/main" id="{1CBE8B75-28B8-310E-8733-755A2EB2EB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"/>
                        <a:ext cx="8004175" cy="589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B6EE32A4-8386-161B-32F4-59FD9A1FD7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59395" name="Slide Number Placeholder 4">
            <a:extLst>
              <a:ext uri="{FF2B5EF4-FFF2-40B4-BE49-F238E27FC236}">
                <a16:creationId xmlns:a16="http://schemas.microsoft.com/office/drawing/2014/main" id="{E1AA334D-159E-C16C-CCBB-62A88E86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EA22AA-8C4E-4548-B754-32C7C75F32A6}" type="slidenum">
              <a:rPr lang="en-US" altLang="en-US" sz="1200" smtClean="0">
                <a:solidFill>
                  <a:srgbClr val="B5A788"/>
                </a:solidFill>
              </a:rPr>
              <a:pPr/>
              <a:t>24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2336373-4DDB-46D8-5B62-93E805859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59397" name="Object 1">
            <a:extLst>
              <a:ext uri="{FF2B5EF4-FFF2-40B4-BE49-F238E27FC236}">
                <a16:creationId xmlns:a16="http://schemas.microsoft.com/office/drawing/2014/main" id="{532C481A-C6D5-A875-CAF4-BC1F365DD7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79438"/>
          <a:ext cx="7924800" cy="597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048069" imgH="5194208" progId="Excel.Sheet.12">
                  <p:embed/>
                </p:oleObj>
              </mc:Choice>
              <mc:Fallback>
                <p:oleObj name="Worksheet" r:id="rId3" imgW="5048069" imgH="5194208" progId="Excel.Sheet.12">
                  <p:embed/>
                  <p:pic>
                    <p:nvPicPr>
                      <p:cNvPr id="59397" name="Object 1">
                        <a:extLst>
                          <a:ext uri="{FF2B5EF4-FFF2-40B4-BE49-F238E27FC236}">
                            <a16:creationId xmlns:a16="http://schemas.microsoft.com/office/drawing/2014/main" id="{532C481A-C6D5-A875-CAF4-BC1F365DD7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9438"/>
                        <a:ext cx="7924800" cy="597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8C3C5908-5098-E9AE-3212-28F4197C79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61443" name="Slide Number Placeholder 4">
            <a:extLst>
              <a:ext uri="{FF2B5EF4-FFF2-40B4-BE49-F238E27FC236}">
                <a16:creationId xmlns:a16="http://schemas.microsoft.com/office/drawing/2014/main" id="{429940D0-EB26-C9FE-9D72-F36243B3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D7976D-537A-415A-AA55-FCA3C0DBF2DB}" type="slidenum">
              <a:rPr lang="en-US" altLang="en-US" sz="1200" smtClean="0">
                <a:solidFill>
                  <a:srgbClr val="B5A788"/>
                </a:solidFill>
              </a:rPr>
              <a:pPr/>
              <a:t>25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19CAEE3-852F-4C5C-EFD5-0E9487096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61445" name="Object 1">
            <a:extLst>
              <a:ext uri="{FF2B5EF4-FFF2-40B4-BE49-F238E27FC236}">
                <a16:creationId xmlns:a16="http://schemas.microsoft.com/office/drawing/2014/main" id="{FAAC77E7-CCEC-35B7-9E00-9AA6DF283D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33400"/>
          <a:ext cx="800417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737048" imgH="5378335" progId="Excel.Sheet.12">
                  <p:embed/>
                </p:oleObj>
              </mc:Choice>
              <mc:Fallback>
                <p:oleObj name="Worksheet" r:id="rId3" imgW="4737048" imgH="5378335" progId="Excel.Sheet.12">
                  <p:embed/>
                  <p:pic>
                    <p:nvPicPr>
                      <p:cNvPr id="61445" name="Object 1">
                        <a:extLst>
                          <a:ext uri="{FF2B5EF4-FFF2-40B4-BE49-F238E27FC236}">
                            <a16:creationId xmlns:a16="http://schemas.microsoft.com/office/drawing/2014/main" id="{FAAC77E7-CCEC-35B7-9E00-9AA6DF283D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800417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D87CF391-7455-9AB3-337C-16CE4BEB66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63491" name="Slide Number Placeholder 4">
            <a:extLst>
              <a:ext uri="{FF2B5EF4-FFF2-40B4-BE49-F238E27FC236}">
                <a16:creationId xmlns:a16="http://schemas.microsoft.com/office/drawing/2014/main" id="{BA82BFC8-7E99-F7C2-C20E-CD273167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5AC03E-82F5-4E4A-9932-7D9847EEF1B4}" type="slidenum">
              <a:rPr lang="en-US" altLang="en-US" sz="1200" smtClean="0">
                <a:solidFill>
                  <a:srgbClr val="B5A788"/>
                </a:solidFill>
              </a:rPr>
              <a:pPr/>
              <a:t>26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8EDCA11-7A3A-D861-96A8-7AD1DE39B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63493" name="Object 1">
            <a:extLst>
              <a:ext uri="{FF2B5EF4-FFF2-40B4-BE49-F238E27FC236}">
                <a16:creationId xmlns:a16="http://schemas.microsoft.com/office/drawing/2014/main" id="{97F33A9A-680A-7529-BB46-18738AE167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625475"/>
          <a:ext cx="8004175" cy="592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984620" imgH="5378335" progId="Excel.Sheet.12">
                  <p:embed/>
                </p:oleObj>
              </mc:Choice>
              <mc:Fallback>
                <p:oleObj name="Worksheet" r:id="rId3" imgW="4984620" imgH="5378335" progId="Excel.Sheet.12">
                  <p:embed/>
                  <p:pic>
                    <p:nvPicPr>
                      <p:cNvPr id="63493" name="Object 1">
                        <a:extLst>
                          <a:ext uri="{FF2B5EF4-FFF2-40B4-BE49-F238E27FC236}">
                            <a16:creationId xmlns:a16="http://schemas.microsoft.com/office/drawing/2014/main" id="{97F33A9A-680A-7529-BB46-18738AE167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25475"/>
                        <a:ext cx="8004175" cy="592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5288A5B6-7B58-8309-23F0-3EA3361C44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65539" name="Slide Number Placeholder 4">
            <a:extLst>
              <a:ext uri="{FF2B5EF4-FFF2-40B4-BE49-F238E27FC236}">
                <a16:creationId xmlns:a16="http://schemas.microsoft.com/office/drawing/2014/main" id="{0DFF7104-5388-36ED-ADAB-783E708E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A1057D-8D39-4DEB-9428-8C06F6893500}" type="slidenum">
              <a:rPr lang="en-US" altLang="en-US" sz="1200" smtClean="0">
                <a:solidFill>
                  <a:srgbClr val="B5A788"/>
                </a:solidFill>
              </a:rPr>
              <a:pPr/>
              <a:t>27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6834BBA-B1F0-5529-E3B3-F4FCAEF55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65541" name="Object 1">
            <a:extLst>
              <a:ext uri="{FF2B5EF4-FFF2-40B4-BE49-F238E27FC236}">
                <a16:creationId xmlns:a16="http://schemas.microsoft.com/office/drawing/2014/main" id="{28EA3A87-0C4D-5914-5A7F-F2CFF2534D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495300"/>
          <a:ext cx="8080375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70344" imgH="5867539" progId="Excel.Sheet.12">
                  <p:embed/>
                </p:oleObj>
              </mc:Choice>
              <mc:Fallback>
                <p:oleObj name="Worksheet" r:id="rId3" imgW="5270344" imgH="5867539" progId="Excel.Sheet.12">
                  <p:embed/>
                  <p:pic>
                    <p:nvPicPr>
                      <p:cNvPr id="65541" name="Object 1">
                        <a:extLst>
                          <a:ext uri="{FF2B5EF4-FFF2-40B4-BE49-F238E27FC236}">
                            <a16:creationId xmlns:a16="http://schemas.microsoft.com/office/drawing/2014/main" id="{28EA3A87-0C4D-5914-5A7F-F2CFF2534D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5300"/>
                        <a:ext cx="8080375" cy="605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037C3EE3-F3B0-4F3F-B43E-03B185B972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67587" name="Slide Number Placeholder 4">
            <a:extLst>
              <a:ext uri="{FF2B5EF4-FFF2-40B4-BE49-F238E27FC236}">
                <a16:creationId xmlns:a16="http://schemas.microsoft.com/office/drawing/2014/main" id="{82F0F8D8-E11B-82EC-2017-26CE8BDE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E09116-4E8F-4D86-A1CC-DEFBD470243E}" type="slidenum">
              <a:rPr lang="en-US" altLang="en-US" sz="1200" smtClean="0">
                <a:solidFill>
                  <a:srgbClr val="B5A788"/>
                </a:solidFill>
              </a:rPr>
              <a:pPr/>
              <a:t>28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F88CE77-A131-5E02-14D7-1BCDF84A9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sp>
        <p:nvSpPr>
          <p:cNvPr id="67589" name="Rectangle 3">
            <a:extLst>
              <a:ext uri="{FF2B5EF4-FFF2-40B4-BE49-F238E27FC236}">
                <a16:creationId xmlns:a16="http://schemas.microsoft.com/office/drawing/2014/main" id="{93E4AE3B-CF3A-D279-C665-8334FF331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296863"/>
            <a:ext cx="82296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2300"/>
          </a:p>
        </p:txBody>
      </p:sp>
      <p:graphicFrame>
        <p:nvGraphicFramePr>
          <p:cNvPr id="67590" name="Object 1">
            <a:extLst>
              <a:ext uri="{FF2B5EF4-FFF2-40B4-BE49-F238E27FC236}">
                <a16:creationId xmlns:a16="http://schemas.microsoft.com/office/drawing/2014/main" id="{F81789DB-CD63-050B-ADD1-19322D58E1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647700"/>
          <a:ext cx="8004175" cy="583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048069" imgH="5562461" progId="Excel.Sheet.12">
                  <p:embed/>
                </p:oleObj>
              </mc:Choice>
              <mc:Fallback>
                <p:oleObj name="Worksheet" r:id="rId3" imgW="5048069" imgH="5562461" progId="Excel.Sheet.12">
                  <p:embed/>
                  <p:pic>
                    <p:nvPicPr>
                      <p:cNvPr id="67590" name="Object 1">
                        <a:extLst>
                          <a:ext uri="{FF2B5EF4-FFF2-40B4-BE49-F238E27FC236}">
                            <a16:creationId xmlns:a16="http://schemas.microsoft.com/office/drawing/2014/main" id="{F81789DB-CD63-050B-ADD1-19322D58E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47700"/>
                        <a:ext cx="8004175" cy="583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2A8716BF-F2E6-78DF-FD53-BA5F487DD3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69635" name="Slide Number Placeholder 4">
            <a:extLst>
              <a:ext uri="{FF2B5EF4-FFF2-40B4-BE49-F238E27FC236}">
                <a16:creationId xmlns:a16="http://schemas.microsoft.com/office/drawing/2014/main" id="{2F8BB03B-2259-884A-D1DA-F10465C0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908021-A376-4109-A101-F89D4B0A8DC7}" type="slidenum">
              <a:rPr lang="en-US" altLang="en-US" sz="1200" smtClean="0">
                <a:solidFill>
                  <a:srgbClr val="B5A788"/>
                </a:solidFill>
              </a:rPr>
              <a:pPr/>
              <a:t>29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A73D2E2-E812-CBB6-33AB-C8FDEA6EF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69637" name="Object 1">
            <a:extLst>
              <a:ext uri="{FF2B5EF4-FFF2-40B4-BE49-F238E27FC236}">
                <a16:creationId xmlns:a16="http://schemas.microsoft.com/office/drawing/2014/main" id="{0EF9A734-9EF1-0E5E-260B-F473BEBC8E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609600"/>
          <a:ext cx="808037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87820" imgH="4825954" progId="Excel.Sheet.12">
                  <p:embed/>
                </p:oleObj>
              </mc:Choice>
              <mc:Fallback>
                <p:oleObj name="Worksheet" r:id="rId3" imgW="5187820" imgH="4825954" progId="Excel.Sheet.12">
                  <p:embed/>
                  <p:pic>
                    <p:nvPicPr>
                      <p:cNvPr id="69637" name="Object 1">
                        <a:extLst>
                          <a:ext uri="{FF2B5EF4-FFF2-40B4-BE49-F238E27FC236}">
                            <a16:creationId xmlns:a16="http://schemas.microsoft.com/office/drawing/2014/main" id="{0EF9A734-9EF1-0E5E-260B-F473BEBC8E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8080375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3270077B-A6D6-E235-1EBF-63AFCC8A0C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16387" name="Slide Number Placeholder 4">
            <a:extLst>
              <a:ext uri="{FF2B5EF4-FFF2-40B4-BE49-F238E27FC236}">
                <a16:creationId xmlns:a16="http://schemas.microsoft.com/office/drawing/2014/main" id="{01F99F8A-3576-32DC-5E23-27D9EA6D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4B8F8C-AB75-4C5D-A0FC-F96FB59BE48C}" type="slidenum">
              <a:rPr lang="en-US" altLang="en-US" sz="1200" smtClean="0">
                <a:solidFill>
                  <a:srgbClr val="B5A788"/>
                </a:solidFill>
              </a:rPr>
              <a:pPr/>
              <a:t>3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ACD19ACC-7407-0F37-5280-7DA886D65A7A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0086945-C86D-902B-5984-42E9D361F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6096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6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CONTRIBUTIONS PAID IN 2022</a:t>
            </a:r>
          </a:p>
          <a:p>
            <a:pPr eaLnBrk="1" hangingPunct="1">
              <a:defRPr/>
            </a:pP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3978CFA2-1720-78EA-F49D-243CE41BB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16391" name="Object 3">
            <a:extLst>
              <a:ext uri="{FF2B5EF4-FFF2-40B4-BE49-F238E27FC236}">
                <a16:creationId xmlns:a16="http://schemas.microsoft.com/office/drawing/2014/main" id="{A0E839B4-80C9-7F84-A799-3A75CA1787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457200"/>
          <a:ext cx="807085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981544" imgH="5702115" progId="Excel.Sheet.12">
                  <p:embed/>
                </p:oleObj>
              </mc:Choice>
              <mc:Fallback>
                <p:oleObj name="Worksheet" r:id="rId3" imgW="5981544" imgH="5702115" progId="Excel.Sheet.12">
                  <p:embed/>
                  <p:pic>
                    <p:nvPicPr>
                      <p:cNvPr id="16391" name="Object 3">
                        <a:extLst>
                          <a:ext uri="{FF2B5EF4-FFF2-40B4-BE49-F238E27FC236}">
                            <a16:creationId xmlns:a16="http://schemas.microsoft.com/office/drawing/2014/main" id="{A0E839B4-80C9-7F84-A799-3A75CA1787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"/>
                        <a:ext cx="807085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D20DCF17-1564-FB53-233B-808C7AFE02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71683" name="Slide Number Placeholder 4">
            <a:extLst>
              <a:ext uri="{FF2B5EF4-FFF2-40B4-BE49-F238E27FC236}">
                <a16:creationId xmlns:a16="http://schemas.microsoft.com/office/drawing/2014/main" id="{D52F572E-317E-86AF-1BF0-B46C692E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5E8865-064C-4AE5-94C1-F23C4A651D0D}" type="slidenum">
              <a:rPr lang="en-US" altLang="en-US" sz="1200" smtClean="0">
                <a:solidFill>
                  <a:srgbClr val="B5A788"/>
                </a:solidFill>
              </a:rPr>
              <a:pPr/>
              <a:t>30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ADC45DC-DBA9-DE4D-FF3E-B836AAEE6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71685" name="Object 1">
            <a:extLst>
              <a:ext uri="{FF2B5EF4-FFF2-40B4-BE49-F238E27FC236}">
                <a16:creationId xmlns:a16="http://schemas.microsoft.com/office/drawing/2014/main" id="{AF91D26F-86D9-DC1C-3DA1-2C19A37BC2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55625"/>
          <a:ext cx="8004175" cy="599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054704" imgH="5746588" progId="Excel.Sheet.12">
                  <p:embed/>
                </p:oleObj>
              </mc:Choice>
              <mc:Fallback>
                <p:oleObj name="Worksheet" r:id="rId3" imgW="5054704" imgH="5746588" progId="Excel.Sheet.12">
                  <p:embed/>
                  <p:pic>
                    <p:nvPicPr>
                      <p:cNvPr id="71685" name="Object 1">
                        <a:extLst>
                          <a:ext uri="{FF2B5EF4-FFF2-40B4-BE49-F238E27FC236}">
                            <a16:creationId xmlns:a16="http://schemas.microsoft.com/office/drawing/2014/main" id="{AF91D26F-86D9-DC1C-3DA1-2C19A37BC2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55625"/>
                        <a:ext cx="8004175" cy="599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0FB8AF1D-A254-0FD5-B775-F335B030BC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73731" name="Slide Number Placeholder 4">
            <a:extLst>
              <a:ext uri="{FF2B5EF4-FFF2-40B4-BE49-F238E27FC236}">
                <a16:creationId xmlns:a16="http://schemas.microsoft.com/office/drawing/2014/main" id="{843E9ED4-936F-4B87-C765-81FF546C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717883-3545-4D21-A02D-94AA5236C151}" type="slidenum">
              <a:rPr lang="en-US" altLang="en-US" sz="1200" smtClean="0">
                <a:solidFill>
                  <a:srgbClr val="B5A788"/>
                </a:solidFill>
              </a:rPr>
              <a:pPr/>
              <a:t>31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B619C4A-7DC2-8084-DE19-7D1355F34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73733" name="Object 1">
            <a:extLst>
              <a:ext uri="{FF2B5EF4-FFF2-40B4-BE49-F238E27FC236}">
                <a16:creationId xmlns:a16="http://schemas.microsoft.com/office/drawing/2014/main" id="{A04EBC44-52FC-CDD8-331F-41A8BE7209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463550"/>
          <a:ext cx="8004175" cy="608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64124" imgH="5930715" progId="Excel.Sheet.12">
                  <p:embed/>
                </p:oleObj>
              </mc:Choice>
              <mc:Fallback>
                <p:oleObj name="Worksheet" r:id="rId3" imgW="5264124" imgH="5930715" progId="Excel.Sheet.12">
                  <p:embed/>
                  <p:pic>
                    <p:nvPicPr>
                      <p:cNvPr id="73733" name="Object 1">
                        <a:extLst>
                          <a:ext uri="{FF2B5EF4-FFF2-40B4-BE49-F238E27FC236}">
                            <a16:creationId xmlns:a16="http://schemas.microsoft.com/office/drawing/2014/main" id="{A04EBC44-52FC-CDD8-331F-41A8BE7209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3550"/>
                        <a:ext cx="8004175" cy="608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DCCB9E84-B247-3A29-64C9-ACE040BBBD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75779" name="Slide Number Placeholder 4">
            <a:extLst>
              <a:ext uri="{FF2B5EF4-FFF2-40B4-BE49-F238E27FC236}">
                <a16:creationId xmlns:a16="http://schemas.microsoft.com/office/drawing/2014/main" id="{7D6F7099-E4F9-D9E1-6761-58AA2BB1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02AD2E-9B3B-4103-9E17-87AFF6377038}" type="slidenum">
              <a:rPr lang="en-US" altLang="en-US" sz="1200" smtClean="0">
                <a:solidFill>
                  <a:srgbClr val="B5A788"/>
                </a:solidFill>
              </a:rPr>
              <a:pPr/>
              <a:t>32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C500DBE-E983-23BB-F0E6-3B8396D28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75781" name="Object 1">
            <a:extLst>
              <a:ext uri="{FF2B5EF4-FFF2-40B4-BE49-F238E27FC236}">
                <a16:creationId xmlns:a16="http://schemas.microsoft.com/office/drawing/2014/main" id="{FA02159C-409D-2C81-C4D4-7FE8E4033E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79438"/>
          <a:ext cx="8080375" cy="597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003696" imgH="5378335" progId="Excel.Sheet.12">
                  <p:embed/>
                </p:oleObj>
              </mc:Choice>
              <mc:Fallback>
                <p:oleObj name="Worksheet" r:id="rId3" imgW="5003696" imgH="5378335" progId="Excel.Sheet.12">
                  <p:embed/>
                  <p:pic>
                    <p:nvPicPr>
                      <p:cNvPr id="75781" name="Object 1">
                        <a:extLst>
                          <a:ext uri="{FF2B5EF4-FFF2-40B4-BE49-F238E27FC236}">
                            <a16:creationId xmlns:a16="http://schemas.microsoft.com/office/drawing/2014/main" id="{FA02159C-409D-2C81-C4D4-7FE8E4033E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79438"/>
                        <a:ext cx="8080375" cy="597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95A038C9-15A4-32EA-3C27-B92717A7AF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77827" name="Slide Number Placeholder 4">
            <a:extLst>
              <a:ext uri="{FF2B5EF4-FFF2-40B4-BE49-F238E27FC236}">
                <a16:creationId xmlns:a16="http://schemas.microsoft.com/office/drawing/2014/main" id="{63820551-C3D2-5957-E48C-9E31D73C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0E8209-6F3B-420E-9B89-418C979067ED}" type="slidenum">
              <a:rPr lang="en-US" altLang="en-US" sz="1200" smtClean="0">
                <a:solidFill>
                  <a:srgbClr val="B5A788"/>
                </a:solidFill>
              </a:rPr>
              <a:pPr/>
              <a:t>33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0571D60-5B04-4A70-24B2-9412534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77829" name="Object 1">
            <a:extLst>
              <a:ext uri="{FF2B5EF4-FFF2-40B4-BE49-F238E27FC236}">
                <a16:creationId xmlns:a16="http://schemas.microsoft.com/office/drawing/2014/main" id="{F3BCD84C-EEDA-4B28-00ED-6C189BF044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555625"/>
          <a:ext cx="8004175" cy="595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44869" imgH="5746588" progId="Excel.Sheet.12">
                  <p:embed/>
                </p:oleObj>
              </mc:Choice>
              <mc:Fallback>
                <p:oleObj name="Worksheet" r:id="rId3" imgW="4844869" imgH="5746588" progId="Excel.Sheet.12">
                  <p:embed/>
                  <p:pic>
                    <p:nvPicPr>
                      <p:cNvPr id="77829" name="Object 1">
                        <a:extLst>
                          <a:ext uri="{FF2B5EF4-FFF2-40B4-BE49-F238E27FC236}">
                            <a16:creationId xmlns:a16="http://schemas.microsoft.com/office/drawing/2014/main" id="{F3BCD84C-EEDA-4B28-00ED-6C189BF044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55625"/>
                        <a:ext cx="8004175" cy="595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DC6A615A-4970-E6BE-31BC-5B15FB5095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79875" name="Slide Number Placeholder 4">
            <a:extLst>
              <a:ext uri="{FF2B5EF4-FFF2-40B4-BE49-F238E27FC236}">
                <a16:creationId xmlns:a16="http://schemas.microsoft.com/office/drawing/2014/main" id="{F7C4E9EE-A991-AEA9-C7AA-5157A45D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F86939-0A31-476D-A4B4-0378A31B6CB2}" type="slidenum">
              <a:rPr lang="en-US" altLang="en-US" sz="1200" smtClean="0">
                <a:solidFill>
                  <a:srgbClr val="B5A788"/>
                </a:solidFill>
              </a:rPr>
              <a:pPr/>
              <a:t>34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3BCEB43-82E4-828B-00D1-86084AFF0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79877" name="Object 1">
            <a:extLst>
              <a:ext uri="{FF2B5EF4-FFF2-40B4-BE49-F238E27FC236}">
                <a16:creationId xmlns:a16="http://schemas.microsoft.com/office/drawing/2014/main" id="{E6CFB7EB-DBCA-FEEE-D813-556BB4D59C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55625"/>
          <a:ext cx="8080375" cy="599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87820" imgH="5746588" progId="Excel.Sheet.12">
                  <p:embed/>
                </p:oleObj>
              </mc:Choice>
              <mc:Fallback>
                <p:oleObj name="Worksheet" r:id="rId3" imgW="5187820" imgH="5746588" progId="Excel.Sheet.12">
                  <p:embed/>
                  <p:pic>
                    <p:nvPicPr>
                      <p:cNvPr id="79877" name="Object 1">
                        <a:extLst>
                          <a:ext uri="{FF2B5EF4-FFF2-40B4-BE49-F238E27FC236}">
                            <a16:creationId xmlns:a16="http://schemas.microsoft.com/office/drawing/2014/main" id="{E6CFB7EB-DBCA-FEEE-D813-556BB4D59C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55625"/>
                        <a:ext cx="8080375" cy="599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4FB3AA6B-B9A8-0B17-0C9A-7DBB07D8B7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81923" name="Slide Number Placeholder 4">
            <a:extLst>
              <a:ext uri="{FF2B5EF4-FFF2-40B4-BE49-F238E27FC236}">
                <a16:creationId xmlns:a16="http://schemas.microsoft.com/office/drawing/2014/main" id="{5461201E-38C8-88BC-95D4-18ADCCF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157F60-926F-46B7-93DD-1AF0D29ACF59}" type="slidenum">
              <a:rPr lang="en-US" altLang="en-US" sz="1200" smtClean="0">
                <a:solidFill>
                  <a:srgbClr val="B5A788"/>
                </a:solidFill>
              </a:rPr>
              <a:pPr/>
              <a:t>35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C3CEC22-1873-8D52-ABBB-48C78DB2C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81925" name="Object 1">
            <a:extLst>
              <a:ext uri="{FF2B5EF4-FFF2-40B4-BE49-F238E27FC236}">
                <a16:creationId xmlns:a16="http://schemas.microsoft.com/office/drawing/2014/main" id="{BBBDBB6D-E580-AD7D-3525-699D43094C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463550"/>
          <a:ext cx="8004175" cy="604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57904" imgH="5930715" progId="Excel.Sheet.12">
                  <p:embed/>
                </p:oleObj>
              </mc:Choice>
              <mc:Fallback>
                <p:oleObj name="Worksheet" r:id="rId3" imgW="5257904" imgH="5930715" progId="Excel.Sheet.12">
                  <p:embed/>
                  <p:pic>
                    <p:nvPicPr>
                      <p:cNvPr id="81925" name="Object 1">
                        <a:extLst>
                          <a:ext uri="{FF2B5EF4-FFF2-40B4-BE49-F238E27FC236}">
                            <a16:creationId xmlns:a16="http://schemas.microsoft.com/office/drawing/2014/main" id="{BBBDBB6D-E580-AD7D-3525-699D43094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3550"/>
                        <a:ext cx="8004175" cy="604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A33E6125-A86F-FDFE-66BB-8FA0E3853F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83971" name="Slide Number Placeholder 4">
            <a:extLst>
              <a:ext uri="{FF2B5EF4-FFF2-40B4-BE49-F238E27FC236}">
                <a16:creationId xmlns:a16="http://schemas.microsoft.com/office/drawing/2014/main" id="{AC8DBB23-7E5D-8192-314F-6897D3D4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197A52-A030-4141-9C22-A7CBCEAE7F83}" type="slidenum">
              <a:rPr lang="en-US" altLang="en-US" sz="1200" smtClean="0">
                <a:solidFill>
                  <a:srgbClr val="B5A788"/>
                </a:solidFill>
              </a:rPr>
              <a:pPr/>
              <a:t>36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554F08E-9A33-6B97-73EF-22C719173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pic>
        <p:nvPicPr>
          <p:cNvPr id="83973" name="Picture 1">
            <a:extLst>
              <a:ext uri="{FF2B5EF4-FFF2-40B4-BE49-F238E27FC236}">
                <a16:creationId xmlns:a16="http://schemas.microsoft.com/office/drawing/2014/main" id="{4692E515-906E-1866-B953-B7BF86202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800417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C29A01D1-BEF8-4AD4-E5B1-D037455EE8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86019" name="Slide Number Placeholder 4">
            <a:extLst>
              <a:ext uri="{FF2B5EF4-FFF2-40B4-BE49-F238E27FC236}">
                <a16:creationId xmlns:a16="http://schemas.microsoft.com/office/drawing/2014/main" id="{B7964A89-E183-48FE-3901-DF20EAD7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E6CD1A-0EAA-4274-B58B-858CC7A143BD}" type="slidenum">
              <a:rPr lang="en-US" altLang="en-US" sz="1200" smtClean="0">
                <a:solidFill>
                  <a:srgbClr val="B5A788"/>
                </a:solidFill>
              </a:rPr>
              <a:pPr/>
              <a:t>37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AE1C2B8-D365-1867-3E9C-385D00352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86021" name="Object 1">
            <a:extLst>
              <a:ext uri="{FF2B5EF4-FFF2-40B4-BE49-F238E27FC236}">
                <a16:creationId xmlns:a16="http://schemas.microsoft.com/office/drawing/2014/main" id="{1A067563-196B-C717-0F3A-F1B09921AD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33400"/>
          <a:ext cx="8080375" cy="597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38828" imgH="5562461" progId="Excel.Sheet.12">
                  <p:embed/>
                </p:oleObj>
              </mc:Choice>
              <mc:Fallback>
                <p:oleObj name="Worksheet" r:id="rId3" imgW="5238828" imgH="5562461" progId="Excel.Sheet.12">
                  <p:embed/>
                  <p:pic>
                    <p:nvPicPr>
                      <p:cNvPr id="86021" name="Object 1">
                        <a:extLst>
                          <a:ext uri="{FF2B5EF4-FFF2-40B4-BE49-F238E27FC236}">
                            <a16:creationId xmlns:a16="http://schemas.microsoft.com/office/drawing/2014/main" id="{1A067563-196B-C717-0F3A-F1B09921AD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"/>
                        <a:ext cx="8080375" cy="597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C7D42F43-A123-EBCB-1DDF-6299C7500D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88067" name="Slide Number Placeholder 4">
            <a:extLst>
              <a:ext uri="{FF2B5EF4-FFF2-40B4-BE49-F238E27FC236}">
                <a16:creationId xmlns:a16="http://schemas.microsoft.com/office/drawing/2014/main" id="{68F64794-53E4-021A-5741-02026967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0E78C-5650-482B-A20F-26FDCD49F510}" type="slidenum">
              <a:rPr lang="en-US" altLang="en-US" sz="1200" smtClean="0">
                <a:solidFill>
                  <a:srgbClr val="B5A788"/>
                </a:solidFill>
              </a:rPr>
              <a:pPr/>
              <a:t>38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45FD42A-6545-C555-5A56-90F3594F5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88069" name="Object 1">
            <a:extLst>
              <a:ext uri="{FF2B5EF4-FFF2-40B4-BE49-F238E27FC236}">
                <a16:creationId xmlns:a16="http://schemas.microsoft.com/office/drawing/2014/main" id="{AD46F78E-9AE1-90D3-D8FC-0215120A41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79438"/>
          <a:ext cx="8080375" cy="597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02276" imgH="5562461" progId="Excel.Sheet.12">
                  <p:embed/>
                </p:oleObj>
              </mc:Choice>
              <mc:Fallback>
                <p:oleObj name="Worksheet" r:id="rId3" imgW="5302276" imgH="5562461" progId="Excel.Sheet.12">
                  <p:embed/>
                  <p:pic>
                    <p:nvPicPr>
                      <p:cNvPr id="88069" name="Object 1">
                        <a:extLst>
                          <a:ext uri="{FF2B5EF4-FFF2-40B4-BE49-F238E27FC236}">
                            <a16:creationId xmlns:a16="http://schemas.microsoft.com/office/drawing/2014/main" id="{AD46F78E-9AE1-90D3-D8FC-0215120A4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79438"/>
                        <a:ext cx="8080375" cy="597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E8CB5926-4BD2-13FF-92CE-61C0A5AD95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90115" name="Slide Number Placeholder 4">
            <a:extLst>
              <a:ext uri="{FF2B5EF4-FFF2-40B4-BE49-F238E27FC236}">
                <a16:creationId xmlns:a16="http://schemas.microsoft.com/office/drawing/2014/main" id="{50E8ECC6-CF37-6A5A-F927-6A519087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83CDAC-033A-44B0-B37A-1BE672A50C54}" type="slidenum">
              <a:rPr lang="en-US" altLang="en-US" sz="1200" smtClean="0">
                <a:solidFill>
                  <a:srgbClr val="B5A788"/>
                </a:solidFill>
              </a:rPr>
              <a:pPr/>
              <a:t>39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EBF3CD6-22E0-36B3-EA96-82D98325F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0"/>
            <a:ext cx="777398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 eaLnBrk="1" hangingPunct="1">
              <a:defRPr/>
            </a:pPr>
            <a:r>
              <a:rPr lang="en-GB" sz="3000" b="1" u="sng" kern="0" dirty="0">
                <a:solidFill>
                  <a:srgbClr val="FF6600"/>
                </a:solidFill>
                <a:latin typeface="Arial" charset="0"/>
              </a:rPr>
              <a:t>STATEMENT OF CONTRIBUTIONS</a:t>
            </a:r>
            <a:endParaRPr lang="en-US" sz="3600" b="1" u="sng" kern="0" dirty="0">
              <a:latin typeface="Arial" charset="0"/>
            </a:endParaRPr>
          </a:p>
        </p:txBody>
      </p:sp>
      <p:graphicFrame>
        <p:nvGraphicFramePr>
          <p:cNvPr id="90117" name="Object 2">
            <a:extLst>
              <a:ext uri="{FF2B5EF4-FFF2-40B4-BE49-F238E27FC236}">
                <a16:creationId xmlns:a16="http://schemas.microsoft.com/office/drawing/2014/main" id="{CC041E39-0C64-8D09-3650-B647CF1C88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5213" y="838200"/>
          <a:ext cx="7773987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16731" imgH="1511254" progId="Excel.Sheet.12">
                  <p:embed/>
                </p:oleObj>
              </mc:Choice>
              <mc:Fallback>
                <p:oleObj name="Worksheet" r:id="rId3" imgW="5416731" imgH="1511254" progId="Excel.Sheet.12">
                  <p:embed/>
                  <p:pic>
                    <p:nvPicPr>
                      <p:cNvPr id="90117" name="Object 2">
                        <a:extLst>
                          <a:ext uri="{FF2B5EF4-FFF2-40B4-BE49-F238E27FC236}">
                            <a16:creationId xmlns:a16="http://schemas.microsoft.com/office/drawing/2014/main" id="{CC041E39-0C64-8D09-3650-B647CF1C88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838200"/>
                        <a:ext cx="7773987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6529F7A5-C7A6-F615-32A7-B196EFED3B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E774A198-E0D2-5C43-D579-E7A97A3A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D5B63B-F225-47E3-9FC4-296E92F2E019}" type="slidenum">
              <a:rPr lang="en-US" altLang="en-US" sz="1200" smtClean="0">
                <a:solidFill>
                  <a:srgbClr val="B5A788"/>
                </a:solidFill>
              </a:rPr>
              <a:pPr/>
              <a:t>4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319D8976-5B1B-E7B2-A413-AA4168402C64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4440C8E-416A-AF3A-15D3-799BE74A2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CONTRUBTIONS ARREARS STATUS</a:t>
            </a:r>
            <a:endParaRPr lang="en-GB" sz="30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C5C9BE88-40D2-3F94-9338-CF6B697B5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18439" name="Object 2">
            <a:extLst>
              <a:ext uri="{FF2B5EF4-FFF2-40B4-BE49-F238E27FC236}">
                <a16:creationId xmlns:a16="http://schemas.microsoft.com/office/drawing/2014/main" id="{F4265AE0-0D0E-5469-E1C9-83C191B903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685800"/>
          <a:ext cx="808037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962469" imgH="2279765" progId="Excel.Sheet.12">
                  <p:embed/>
                </p:oleObj>
              </mc:Choice>
              <mc:Fallback>
                <p:oleObj name="Worksheet" r:id="rId3" imgW="5962469" imgH="2279765" progId="Excel.Sheet.12">
                  <p:embed/>
                  <p:pic>
                    <p:nvPicPr>
                      <p:cNvPr id="18439" name="Object 2">
                        <a:extLst>
                          <a:ext uri="{FF2B5EF4-FFF2-40B4-BE49-F238E27FC236}">
                            <a16:creationId xmlns:a16="http://schemas.microsoft.com/office/drawing/2014/main" id="{F4265AE0-0D0E-5469-E1C9-83C191B903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8080375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1A7CBC55-8EEC-FBD7-5503-D6C578E1B2D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72EE784A-2D5F-9B36-2C80-F0421271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EEBD05-F561-4F9A-AA26-5F7CCC7D0A5A}" type="slidenum">
              <a:rPr lang="en-US" altLang="en-US" sz="1200" smtClean="0">
                <a:solidFill>
                  <a:srgbClr val="B5A788"/>
                </a:solidFill>
              </a:rPr>
              <a:pPr/>
              <a:t>5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387A72AF-6B17-6F3B-ABB7-F7AD3DC8AD48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4C5236B-1BFD-7EE8-6AF9-2E7F23B8E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0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CONTRIBUTIONS ARREARS STATUS</a:t>
            </a:r>
            <a:endParaRPr lang="en-GB" sz="30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C5FC66E0-2933-1161-771C-C570FA84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20487" name="Object 3">
            <a:extLst>
              <a:ext uri="{FF2B5EF4-FFF2-40B4-BE49-F238E27FC236}">
                <a16:creationId xmlns:a16="http://schemas.microsoft.com/office/drawing/2014/main" id="{A10ACC62-3569-FF08-4899-8F2F1EFEBF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457200"/>
          <a:ext cx="80803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962469" imgH="3213285" progId="Excel.Sheet.12">
                  <p:embed/>
                </p:oleObj>
              </mc:Choice>
              <mc:Fallback>
                <p:oleObj name="Worksheet" r:id="rId3" imgW="5962469" imgH="3213285" progId="Excel.Sheet.12">
                  <p:embed/>
                  <p:pic>
                    <p:nvPicPr>
                      <p:cNvPr id="20487" name="Object 3">
                        <a:extLst>
                          <a:ext uri="{FF2B5EF4-FFF2-40B4-BE49-F238E27FC236}">
                            <a16:creationId xmlns:a16="http://schemas.microsoft.com/office/drawing/2014/main" id="{A10ACC62-3569-FF08-4899-8F2F1EFEBF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"/>
                        <a:ext cx="808037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>
            <a:extLst>
              <a:ext uri="{FF2B5EF4-FFF2-40B4-BE49-F238E27FC236}">
                <a16:creationId xmlns:a16="http://schemas.microsoft.com/office/drawing/2014/main" id="{1899786B-1D4E-407E-B34D-6A2BCF7367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895350"/>
            <a:ext cx="8382000" cy="5410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PART 2</a:t>
            </a: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900" b="1" dirty="0">
                <a:solidFill>
                  <a:srgbClr val="FF6600"/>
                </a:solidFill>
              </a:rPr>
              <a:t>CONTRIBUTIONS ARREARS STATUS:</a:t>
            </a:r>
            <a:br>
              <a:rPr lang="en-US" sz="3900" b="1" dirty="0">
                <a:solidFill>
                  <a:srgbClr val="FF6600"/>
                </a:solidFill>
              </a:rPr>
            </a:br>
            <a:br>
              <a:rPr lang="en-US" sz="3900" b="1" dirty="0">
                <a:solidFill>
                  <a:srgbClr val="FF6600"/>
                </a:solidFill>
              </a:rPr>
            </a:br>
            <a:r>
              <a:rPr lang="en-US" sz="3900" b="1" dirty="0">
                <a:solidFill>
                  <a:schemeClr val="tx1"/>
                </a:solidFill>
              </a:rPr>
              <a:t>based on</a:t>
            </a:r>
            <a:br>
              <a:rPr lang="en-US" sz="3900" b="1" dirty="0">
                <a:solidFill>
                  <a:schemeClr val="tx1"/>
                </a:solidFill>
              </a:rPr>
            </a:br>
            <a:br>
              <a:rPr lang="en-US" sz="3900" b="1" dirty="0">
                <a:solidFill>
                  <a:srgbClr val="FF6600"/>
                </a:solidFill>
              </a:rPr>
            </a:br>
            <a:r>
              <a:rPr lang="en-US" sz="3900" b="1" dirty="0">
                <a:solidFill>
                  <a:srgbClr val="00B050"/>
                </a:solidFill>
              </a:rPr>
              <a:t>COLLECTIONS UP TO </a:t>
            </a:r>
            <a:br>
              <a:rPr lang="en-US" sz="3900" b="1" dirty="0">
                <a:solidFill>
                  <a:srgbClr val="00B050"/>
                </a:solidFill>
              </a:rPr>
            </a:br>
            <a:br>
              <a:rPr lang="en-US" sz="3900" b="1" dirty="0">
                <a:solidFill>
                  <a:srgbClr val="0000FF"/>
                </a:solidFill>
              </a:rPr>
            </a:br>
            <a:r>
              <a:rPr lang="en-US" sz="3900" b="1" dirty="0">
                <a:solidFill>
                  <a:srgbClr val="0000FF"/>
                </a:solidFill>
              </a:rPr>
              <a:t>30</a:t>
            </a:r>
            <a:r>
              <a:rPr lang="en-US" sz="3900" b="1" baseline="30000" dirty="0">
                <a:solidFill>
                  <a:srgbClr val="0000FF"/>
                </a:solidFill>
              </a:rPr>
              <a:t>TH</a:t>
            </a:r>
            <a:r>
              <a:rPr lang="en-US" sz="3900" b="1" dirty="0">
                <a:solidFill>
                  <a:srgbClr val="0000FF"/>
                </a:solidFill>
              </a:rPr>
              <a:t> APRIL 2023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098" name="Rectangle 4">
            <a:extLst>
              <a:ext uri="{FF2B5EF4-FFF2-40B4-BE49-F238E27FC236}">
                <a16:creationId xmlns:a16="http://schemas.microsoft.com/office/drawing/2014/main" id="{4E24EFFA-5BC8-69A4-5F87-E430609C4C5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1B7A4A-8A90-492D-A7AE-3CA02B2EFCEA}" type="datetime4">
              <a:rPr lang="en-US"/>
              <a:pPr>
                <a:defRPr/>
              </a:pPr>
              <a:t>May 4, 2023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14E6F942-B30B-B96E-F10E-264A1525B5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BDD66900-411C-37F3-2350-056ABC57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5E2BA4-FA14-4E2F-BAE7-189969CC7D74}" type="slidenum">
              <a:rPr lang="en-US" altLang="en-US" sz="1200" smtClean="0">
                <a:solidFill>
                  <a:srgbClr val="B5A788"/>
                </a:solidFill>
              </a:rPr>
              <a:pPr/>
              <a:t>7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B388B939-4910-7B05-DD5A-52905873A723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90832AB-1C1F-E715-28B4-8C44047D3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8985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2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NEW CONTRIBUTIONS SCALE: 2023</a:t>
            </a:r>
          </a:p>
          <a:p>
            <a:pPr eaLnBrk="1" hangingPunct="1">
              <a:defRPr/>
            </a:pP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00BA3BE4-4A59-9DF1-DEFA-421D9644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24583" name="Object 3">
            <a:extLst>
              <a:ext uri="{FF2B5EF4-FFF2-40B4-BE49-F238E27FC236}">
                <a16:creationId xmlns:a16="http://schemas.microsoft.com/office/drawing/2014/main" id="{B684720E-4E6E-FD95-1B1D-A507CDD9CF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742923"/>
              </p:ext>
            </p:extLst>
          </p:nvPr>
        </p:nvGraphicFramePr>
        <p:xfrm>
          <a:off x="701675" y="587375"/>
          <a:ext cx="8732838" cy="598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734300" imgH="7480300" progId="Excel.Sheet.12">
                  <p:embed/>
                </p:oleObj>
              </mc:Choice>
              <mc:Fallback>
                <p:oleObj name="Worksheet" r:id="rId3" imgW="7734300" imgH="7480300" progId="Excel.Sheet.12">
                  <p:embed/>
                  <p:pic>
                    <p:nvPicPr>
                      <p:cNvPr id="24583" name="Object 3">
                        <a:extLst>
                          <a:ext uri="{FF2B5EF4-FFF2-40B4-BE49-F238E27FC236}">
                            <a16:creationId xmlns:a16="http://schemas.microsoft.com/office/drawing/2014/main" id="{B684720E-4E6E-FD95-1B1D-A507CDD9CF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587375"/>
                        <a:ext cx="8732838" cy="598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60759B0D-14D9-2C18-861C-B591CE03301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26627" name="Slide Number Placeholder 4">
            <a:extLst>
              <a:ext uri="{FF2B5EF4-FFF2-40B4-BE49-F238E27FC236}">
                <a16:creationId xmlns:a16="http://schemas.microsoft.com/office/drawing/2014/main" id="{86AADE8A-6BE3-D758-DA2D-19A5C2A7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60B44D-D661-4123-BECE-74DEA9C8226F}" type="slidenum">
              <a:rPr lang="en-US" altLang="en-US" sz="1200" smtClean="0">
                <a:solidFill>
                  <a:srgbClr val="B5A788"/>
                </a:solidFill>
              </a:rPr>
              <a:pPr/>
              <a:t>8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72C4D9F6-AB48-902F-25B7-B5FB86F9C89F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A7F8CBB-A6AC-47DA-36E2-13B67A579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6096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6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CONTRIBUTIONS PAID IN 2023</a:t>
            </a:r>
          </a:p>
          <a:p>
            <a:pPr eaLnBrk="1" hangingPunct="1">
              <a:defRPr/>
            </a:pP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DFFE6CDF-4CC6-135D-88A8-9BF78D015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26631" name="Object 2">
            <a:extLst>
              <a:ext uri="{FF2B5EF4-FFF2-40B4-BE49-F238E27FC236}">
                <a16:creationId xmlns:a16="http://schemas.microsoft.com/office/drawing/2014/main" id="{B4D25A78-2975-7CC7-CB05-3FAECDD74D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609600"/>
          <a:ext cx="793115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832496" imgH="3086100" progId="Excel.Sheet.12">
                  <p:embed/>
                </p:oleObj>
              </mc:Choice>
              <mc:Fallback>
                <p:oleObj name="Worksheet" r:id="rId3" imgW="6832496" imgH="3086100" progId="Excel.Sheet.12">
                  <p:embed/>
                  <p:pic>
                    <p:nvPicPr>
                      <p:cNvPr id="26631" name="Object 2">
                        <a:extLst>
                          <a:ext uri="{FF2B5EF4-FFF2-40B4-BE49-F238E27FC236}">
                            <a16:creationId xmlns:a16="http://schemas.microsoft.com/office/drawing/2014/main" id="{B4D25A78-2975-7CC7-CB05-3FAECDD74D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"/>
                        <a:ext cx="793115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624000F5-A2B3-3EAD-CF52-5CC58C8AB6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DB505-165A-40AB-8116-46E6DB4A0489}" type="datetime4">
              <a:rPr lang="en-US" smtClean="0"/>
              <a:pPr>
                <a:defRPr/>
              </a:pPr>
              <a:t>May 4, 2023</a:t>
            </a:fld>
            <a:endParaRPr lang="en-US" dirty="0"/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6BC5C2A9-200A-7375-E2CB-710B85E4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6682AF-CEDC-486F-A34B-FEBFC0AB4BBD}" type="slidenum">
              <a:rPr lang="en-US" altLang="en-US" sz="1200" smtClean="0">
                <a:solidFill>
                  <a:srgbClr val="B5A788"/>
                </a:solidFill>
              </a:rPr>
              <a:pPr/>
              <a:t>9</a:t>
            </a:fld>
            <a:endParaRPr lang="en-US" altLang="en-US" sz="1200">
              <a:solidFill>
                <a:srgbClr val="B5A788"/>
              </a:solidFill>
            </a:endParaRP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86D726CE-E1FD-1886-30E1-084FCB867911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sz="1400">
              <a:solidFill>
                <a:srgbClr val="B2B2B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3339A4A-63F1-9A4F-31AB-9DF1EEE9C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8985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GB" sz="3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3200" b="1" u="sng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ANALYSIS OF 2023 CONTRIBUTIONS</a:t>
            </a:r>
          </a:p>
          <a:p>
            <a:pPr eaLnBrk="1" hangingPunct="1">
              <a:defRPr/>
            </a:pPr>
            <a:endParaRPr lang="en-GB" sz="3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en-US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760D341C-E1D8-9AA7-39C0-49D2BCC54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en-US" sz="1900" b="1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endParaRPr lang="en-US" altLang="en-US" sz="1900" b="1"/>
          </a:p>
        </p:txBody>
      </p:sp>
      <p:graphicFrame>
        <p:nvGraphicFramePr>
          <p:cNvPr id="28679" name="Object 2">
            <a:extLst>
              <a:ext uri="{FF2B5EF4-FFF2-40B4-BE49-F238E27FC236}">
                <a16:creationId xmlns:a16="http://schemas.microsoft.com/office/drawing/2014/main" id="{5019A999-F805-1271-2B7C-81BEDFFC60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609600"/>
          <a:ext cx="80772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051628" imgH="2057400" progId="Excel.Sheet.12">
                  <p:embed/>
                </p:oleObj>
              </mc:Choice>
              <mc:Fallback>
                <p:oleObj name="Worksheet" r:id="rId3" imgW="6051628" imgH="2057400" progId="Excel.Sheet.12">
                  <p:embed/>
                  <p:pic>
                    <p:nvPicPr>
                      <p:cNvPr id="28679" name="Object 2">
                        <a:extLst>
                          <a:ext uri="{FF2B5EF4-FFF2-40B4-BE49-F238E27FC236}">
                            <a16:creationId xmlns:a16="http://schemas.microsoft.com/office/drawing/2014/main" id="{5019A999-F805-1271-2B7C-81BEDFFC60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80772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TB presentation template">
  <a:themeElements>
    <a:clrScheme name="GTB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TB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TB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B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B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B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B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B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B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66371</TotalTime>
  <Words>734</Words>
  <Application>Microsoft Macintosh PowerPoint</Application>
  <PresentationFormat>On-screen Show (4:3)</PresentationFormat>
  <Paragraphs>283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Gill Sans MT</vt:lpstr>
      <vt:lpstr>Verdana</vt:lpstr>
      <vt:lpstr>Wingdings</vt:lpstr>
      <vt:lpstr>Wingdings 2</vt:lpstr>
      <vt:lpstr>GTB presentation template</vt:lpstr>
      <vt:lpstr>Solstice</vt:lpstr>
      <vt:lpstr>Worksheet</vt:lpstr>
      <vt:lpstr>Microsoft Excel Worksheet</vt:lpstr>
      <vt:lpstr>WCO – WCA REGION  A FINANCE COMMITTEE PRESENTATION: WCO-WCA EXPERTS &amp; DGs’ MEETING   BANJUL (3rd and 5th May 2023)  </vt:lpstr>
      <vt:lpstr> PART 1  CONTRIBUTIONS ARREARS STATUS:  based on  COLLECTIONS UP TO   31ST DECEMBER 2022  (For background information only)</vt:lpstr>
      <vt:lpstr>PowerPoint Presentation</vt:lpstr>
      <vt:lpstr>PowerPoint Presentation</vt:lpstr>
      <vt:lpstr>PowerPoint Presentation</vt:lpstr>
      <vt:lpstr> PART 2  CONTRIBUTIONS ARREARS STATUS:  based on  COLLECTIONS UP TO   30TH APRIL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CONCLUSION:  WITH GOOD, STRONG LEADERSHIP TEAMWORK, COMMITMENT &amp; DETERMINATION    </vt:lpstr>
      <vt:lpstr>PART 3   ANNEX (Slides 16 to 39):   CONTRIBUTION STATEMENTS  UP TO:   30TH APRIL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Title-Arial Bold 32pts</dc:title>
  <dc:creator>Administrator</dc:creator>
  <cp:lastModifiedBy>Cherno Omar BARRY</cp:lastModifiedBy>
  <cp:revision>2254</cp:revision>
  <cp:lastPrinted>2021-12-02T09:42:51Z</cp:lastPrinted>
  <dcterms:created xsi:type="dcterms:W3CDTF">2006-03-09T15:17:27Z</dcterms:created>
  <dcterms:modified xsi:type="dcterms:W3CDTF">2023-05-04T08:42:48Z</dcterms:modified>
</cp:coreProperties>
</file>